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rawing2.xml" ContentType="application/vnd.ms-office.drawingml.diagramDrawing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719FF3-1563-471E-A566-C3C394501EFE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842FDBA-EEE5-4606-B62D-FA0F1CE2D093}">
      <dgm:prSet phldrT="[Text]" custT="1"/>
      <dgm:spPr/>
      <dgm:t>
        <a:bodyPr/>
        <a:lstStyle/>
        <a:p>
          <a:r>
            <a:rPr lang="en-GB" sz="3200" dirty="0"/>
            <a:t>Community pharmacist detect AF</a:t>
          </a:r>
        </a:p>
      </dgm:t>
    </dgm:pt>
    <dgm:pt modelId="{2DDACB74-F8FF-40C8-BE92-C3E744882669}" type="parTrans" cxnId="{936DAA3D-949F-45F3-9754-7E1BD29508E9}">
      <dgm:prSet/>
      <dgm:spPr/>
      <dgm:t>
        <a:bodyPr/>
        <a:lstStyle/>
        <a:p>
          <a:endParaRPr lang="en-GB"/>
        </a:p>
      </dgm:t>
    </dgm:pt>
    <dgm:pt modelId="{F781A37E-35FF-4C7D-9BFB-D0B73B520B4A}" type="sibTrans" cxnId="{936DAA3D-949F-45F3-9754-7E1BD29508E9}">
      <dgm:prSet/>
      <dgm:spPr/>
      <dgm:t>
        <a:bodyPr/>
        <a:lstStyle/>
        <a:p>
          <a:endParaRPr lang="en-GB"/>
        </a:p>
      </dgm:t>
    </dgm:pt>
    <dgm:pt modelId="{16050632-FBAE-437B-B2F7-3C6BAF3D6E8A}">
      <dgm:prSet phldrT="[Text]" custT="1"/>
      <dgm:spPr/>
      <dgm:t>
        <a:bodyPr/>
        <a:lstStyle/>
        <a:p>
          <a:r>
            <a:rPr lang="en-GB" sz="1400" dirty="0"/>
            <a:t>Uses Kardia monitor linked to Kardiastation app on smart device. ECG uploads directly on Kardia Pro for review by specialist</a:t>
          </a:r>
        </a:p>
      </dgm:t>
    </dgm:pt>
    <dgm:pt modelId="{D073D5F9-10A5-46CB-92AD-B929FEC37A6F}" type="parTrans" cxnId="{B9CF0771-6470-4374-A30D-5BD423474F61}">
      <dgm:prSet/>
      <dgm:spPr/>
      <dgm:t>
        <a:bodyPr/>
        <a:lstStyle/>
        <a:p>
          <a:endParaRPr lang="en-GB"/>
        </a:p>
      </dgm:t>
    </dgm:pt>
    <dgm:pt modelId="{35F8024F-BF6D-4100-BD31-EC9B75A56B82}" type="sibTrans" cxnId="{B9CF0771-6470-4374-A30D-5BD423474F61}">
      <dgm:prSet/>
      <dgm:spPr/>
      <dgm:t>
        <a:bodyPr/>
        <a:lstStyle/>
        <a:p>
          <a:endParaRPr lang="en-GB"/>
        </a:p>
      </dgm:t>
    </dgm:pt>
    <dgm:pt modelId="{3F4AE4FD-A22C-49A0-8736-55911380EDB3}">
      <dgm:prSet phldrT="[Text]" custT="1"/>
      <dgm:spPr/>
      <dgm:t>
        <a:bodyPr/>
        <a:lstStyle/>
        <a:p>
          <a:r>
            <a:rPr lang="en-GB" sz="1600" dirty="0"/>
            <a:t>Completes AF template on PharmOutcomes and referral is generated to AF hub team</a:t>
          </a:r>
        </a:p>
      </dgm:t>
    </dgm:pt>
    <dgm:pt modelId="{8EC11609-7E06-44A8-85E9-2EBC0618BE1C}" type="parTrans" cxnId="{C0057AB7-67B2-40A0-9B2A-4963754AE43F}">
      <dgm:prSet/>
      <dgm:spPr/>
      <dgm:t>
        <a:bodyPr/>
        <a:lstStyle/>
        <a:p>
          <a:endParaRPr lang="en-GB"/>
        </a:p>
      </dgm:t>
    </dgm:pt>
    <dgm:pt modelId="{3C78C7BB-8F8A-42D0-BA60-6C49F07990F3}" type="sibTrans" cxnId="{C0057AB7-67B2-40A0-9B2A-4963754AE43F}">
      <dgm:prSet/>
      <dgm:spPr/>
      <dgm:t>
        <a:bodyPr/>
        <a:lstStyle/>
        <a:p>
          <a:endParaRPr lang="en-GB"/>
        </a:p>
      </dgm:t>
    </dgm:pt>
    <dgm:pt modelId="{9C3EE235-9200-4D5F-8E83-85EAF01E9DF6}">
      <dgm:prSet phldrT="[Text]" custT="1"/>
      <dgm:spPr/>
      <dgm:t>
        <a:bodyPr/>
        <a:lstStyle/>
        <a:p>
          <a:r>
            <a:rPr lang="en-GB" sz="2400" dirty="0"/>
            <a:t>Email referral from PharmOutcomes received and triaged by admin team</a:t>
          </a:r>
        </a:p>
      </dgm:t>
    </dgm:pt>
    <dgm:pt modelId="{E511C824-F076-4880-A8A2-EAAF82171516}" type="parTrans" cxnId="{FEE8F3A9-7F26-4F8D-ACBA-95392B782977}">
      <dgm:prSet/>
      <dgm:spPr/>
      <dgm:t>
        <a:bodyPr/>
        <a:lstStyle/>
        <a:p>
          <a:endParaRPr lang="en-GB"/>
        </a:p>
      </dgm:t>
    </dgm:pt>
    <dgm:pt modelId="{2023DBBD-5695-4994-BBE0-057ADF6F4E31}" type="sibTrans" cxnId="{FEE8F3A9-7F26-4F8D-ACBA-95392B782977}">
      <dgm:prSet/>
      <dgm:spPr/>
      <dgm:t>
        <a:bodyPr/>
        <a:lstStyle/>
        <a:p>
          <a:endParaRPr lang="en-GB"/>
        </a:p>
      </dgm:t>
    </dgm:pt>
    <dgm:pt modelId="{D67ED5AA-308E-47C7-AE9A-AC09767886C9}">
      <dgm:prSet phldrT="[Text]" custT="1"/>
      <dgm:spPr/>
      <dgm:t>
        <a:bodyPr/>
        <a:lstStyle/>
        <a:p>
          <a:r>
            <a:rPr lang="en-GB" sz="1400" dirty="0"/>
            <a:t>Possible AF patients booked into urgent slot (within the same week if possible</a:t>
          </a:r>
          <a:r>
            <a:rPr lang="en-GB" sz="1050" dirty="0"/>
            <a:t>)</a:t>
          </a:r>
        </a:p>
      </dgm:t>
    </dgm:pt>
    <dgm:pt modelId="{47062F60-3868-46BE-A172-7F3D81C54C3A}" type="parTrans" cxnId="{EB81A082-8633-4E14-873A-2A30ED3EFCBA}">
      <dgm:prSet/>
      <dgm:spPr/>
      <dgm:t>
        <a:bodyPr/>
        <a:lstStyle/>
        <a:p>
          <a:endParaRPr lang="en-GB"/>
        </a:p>
      </dgm:t>
    </dgm:pt>
    <dgm:pt modelId="{536FF7EE-3586-4995-95A9-7C537485BAD9}" type="sibTrans" cxnId="{EB81A082-8633-4E14-873A-2A30ED3EFCBA}">
      <dgm:prSet/>
      <dgm:spPr/>
      <dgm:t>
        <a:bodyPr/>
        <a:lstStyle/>
        <a:p>
          <a:endParaRPr lang="en-GB"/>
        </a:p>
      </dgm:t>
    </dgm:pt>
    <dgm:pt modelId="{6F4EF35B-1363-4A7B-9A45-BD9E906E49E5}">
      <dgm:prSet phldrT="[Text]" custT="1"/>
      <dgm:spPr/>
      <dgm:t>
        <a:bodyPr/>
        <a:lstStyle/>
        <a:p>
          <a:r>
            <a:rPr lang="en-GB" sz="1600" dirty="0"/>
            <a:t>Unclassified ECG booked into next available slot</a:t>
          </a:r>
        </a:p>
      </dgm:t>
    </dgm:pt>
    <dgm:pt modelId="{0CB4FEE9-716A-49FE-A9AC-6CE480FE4A7A}" type="parTrans" cxnId="{5C3C028C-A163-4092-9D5F-2B58EE2FF94B}">
      <dgm:prSet/>
      <dgm:spPr/>
      <dgm:t>
        <a:bodyPr/>
        <a:lstStyle/>
        <a:p>
          <a:endParaRPr lang="en-GB"/>
        </a:p>
      </dgm:t>
    </dgm:pt>
    <dgm:pt modelId="{BCAAB0A6-0103-4229-8A8D-DC4FE83BC3D3}" type="sibTrans" cxnId="{5C3C028C-A163-4092-9D5F-2B58EE2FF94B}">
      <dgm:prSet/>
      <dgm:spPr/>
      <dgm:t>
        <a:bodyPr/>
        <a:lstStyle/>
        <a:p>
          <a:endParaRPr lang="en-GB"/>
        </a:p>
      </dgm:t>
    </dgm:pt>
    <dgm:pt modelId="{1B586FA6-C519-4B6A-BAF5-968B6A64E284}">
      <dgm:prSet phldrT="[Text]"/>
      <dgm:spPr/>
      <dgm:t>
        <a:bodyPr/>
        <a:lstStyle/>
        <a:p>
          <a:r>
            <a:rPr lang="en-GB" dirty="0"/>
            <a:t>Patient attends clinic, HCA completes 12 lead ECG. </a:t>
          </a:r>
        </a:p>
      </dgm:t>
    </dgm:pt>
    <dgm:pt modelId="{D7FD86D8-6E82-4926-9B59-C274C80B252A}" type="parTrans" cxnId="{D7F31BC0-C900-4536-B514-D956447F1634}">
      <dgm:prSet/>
      <dgm:spPr/>
      <dgm:t>
        <a:bodyPr/>
        <a:lstStyle/>
        <a:p>
          <a:endParaRPr lang="en-GB"/>
        </a:p>
      </dgm:t>
    </dgm:pt>
    <dgm:pt modelId="{028D5C3B-D183-4CBE-A5DB-1AEBAAF462BB}" type="sibTrans" cxnId="{D7F31BC0-C900-4536-B514-D956447F1634}">
      <dgm:prSet/>
      <dgm:spPr/>
      <dgm:t>
        <a:bodyPr/>
        <a:lstStyle/>
        <a:p>
          <a:endParaRPr lang="en-GB"/>
        </a:p>
      </dgm:t>
    </dgm:pt>
    <dgm:pt modelId="{3FA5266C-9D1F-4B0D-B8C3-DF26B72FF0AF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GB" sz="1400" dirty="0"/>
            <a:t>AF hub pharmacist reviews patient, ECG/bloods and management plan initiated accordingly (see slide 2)</a:t>
          </a:r>
        </a:p>
      </dgm:t>
    </dgm:pt>
    <dgm:pt modelId="{A24019B5-5509-4630-B637-44DAE7373E00}" type="parTrans" cxnId="{D1954113-42C5-493D-868F-1770AA6B58B4}">
      <dgm:prSet/>
      <dgm:spPr/>
      <dgm:t>
        <a:bodyPr/>
        <a:lstStyle/>
        <a:p>
          <a:endParaRPr lang="en-GB"/>
        </a:p>
      </dgm:t>
    </dgm:pt>
    <dgm:pt modelId="{4848CD64-3656-4DE8-914B-B4BBD2455244}" type="sibTrans" cxnId="{D1954113-42C5-493D-868F-1770AA6B58B4}">
      <dgm:prSet/>
      <dgm:spPr/>
      <dgm:t>
        <a:bodyPr/>
        <a:lstStyle/>
        <a:p>
          <a:endParaRPr lang="en-GB"/>
        </a:p>
      </dgm:t>
    </dgm:pt>
    <dgm:pt modelId="{C541000A-23FF-49BC-B20B-6302934704E8}">
      <dgm:prSet phldrT="[Text]" custT="1"/>
      <dgm:spPr/>
      <dgm:t>
        <a:bodyPr/>
        <a:lstStyle/>
        <a:p>
          <a:pPr>
            <a:spcAft>
              <a:spcPts val="0"/>
            </a:spcAft>
          </a:pPr>
          <a:endParaRPr lang="en-GB" sz="1400" dirty="0"/>
        </a:p>
        <a:p>
          <a:pPr>
            <a:spcAft>
              <a:spcPts val="0"/>
            </a:spcAft>
          </a:pPr>
          <a:r>
            <a:rPr lang="en-GB" sz="1400" dirty="0"/>
            <a:t>GP</a:t>
          </a:r>
          <a:r>
            <a:rPr lang="en-GB" sz="1400" baseline="0" dirty="0"/>
            <a:t> support for </a:t>
          </a:r>
        </a:p>
        <a:p>
          <a:pPr>
            <a:spcAft>
              <a:spcPts val="0"/>
            </a:spcAft>
          </a:pPr>
          <a:r>
            <a:rPr lang="en-GB" sz="1400" baseline="0" dirty="0"/>
            <a:t>ECG review and diagnosis</a:t>
          </a:r>
        </a:p>
        <a:p>
          <a:pPr>
            <a:spcAft>
              <a:spcPts val="0"/>
            </a:spcAft>
          </a:pPr>
          <a:r>
            <a:rPr lang="en-GB" sz="1400" baseline="0" dirty="0"/>
            <a:t>Consideration of 24 hour tape/Echo</a:t>
          </a:r>
        </a:p>
        <a:p>
          <a:pPr>
            <a:spcAft>
              <a:spcPts val="0"/>
            </a:spcAft>
          </a:pPr>
          <a:endParaRPr lang="en-GB" sz="1400" dirty="0"/>
        </a:p>
      </dgm:t>
    </dgm:pt>
    <dgm:pt modelId="{AE1F607B-709E-4F48-B633-432779640DE7}" type="parTrans" cxnId="{0E45A4A7-2B67-4A98-97D6-92B8A20A4995}">
      <dgm:prSet/>
      <dgm:spPr/>
      <dgm:t>
        <a:bodyPr/>
        <a:lstStyle/>
        <a:p>
          <a:endParaRPr lang="en-GB"/>
        </a:p>
      </dgm:t>
    </dgm:pt>
    <dgm:pt modelId="{1D1E6256-1FE6-4B0F-A74C-7EDD9D17853D}" type="sibTrans" cxnId="{0E45A4A7-2B67-4A98-97D6-92B8A20A4995}">
      <dgm:prSet/>
      <dgm:spPr/>
      <dgm:t>
        <a:bodyPr/>
        <a:lstStyle/>
        <a:p>
          <a:endParaRPr lang="en-GB"/>
        </a:p>
      </dgm:t>
    </dgm:pt>
    <dgm:pt modelId="{7CB98228-815C-4454-AD81-A6759DF15E0F}">
      <dgm:prSet custT="1"/>
      <dgm:spPr/>
      <dgm:t>
        <a:bodyPr/>
        <a:lstStyle/>
        <a:p>
          <a:r>
            <a:rPr lang="en-GB" sz="1100" dirty="0"/>
            <a:t>12 lead ECG booked for all patients same day as clinic appointment. Bloods (FBC, U+Es, Lipid, thyroid, LFTs) booked only if none on record in last 6 months</a:t>
          </a:r>
        </a:p>
      </dgm:t>
    </dgm:pt>
    <dgm:pt modelId="{E409919E-554B-4687-9C17-FA7A7F35425E}" type="parTrans" cxnId="{EDC4F5A5-1E79-4E59-81A1-DD1911E625E1}">
      <dgm:prSet/>
      <dgm:spPr/>
      <dgm:t>
        <a:bodyPr/>
        <a:lstStyle/>
        <a:p>
          <a:endParaRPr lang="en-GB"/>
        </a:p>
      </dgm:t>
    </dgm:pt>
    <dgm:pt modelId="{F4EE8351-7BB0-4F0B-B2A7-952E45F71A9D}" type="sibTrans" cxnId="{EDC4F5A5-1E79-4E59-81A1-DD1911E625E1}">
      <dgm:prSet/>
      <dgm:spPr/>
      <dgm:t>
        <a:bodyPr/>
        <a:lstStyle/>
        <a:p>
          <a:endParaRPr lang="en-GB"/>
        </a:p>
      </dgm:t>
    </dgm:pt>
    <dgm:pt modelId="{12396A32-5568-4A36-B70A-12545705009E}">
      <dgm:prSet/>
      <dgm:spPr/>
      <dgm:t>
        <a:bodyPr/>
        <a:lstStyle/>
        <a:p>
          <a:r>
            <a:rPr lang="en-GB" dirty="0"/>
            <a:t>Referral</a:t>
          </a:r>
          <a:r>
            <a:rPr lang="en-GB" baseline="0" dirty="0"/>
            <a:t> to secondary care</a:t>
          </a:r>
          <a:endParaRPr lang="en-GB" dirty="0"/>
        </a:p>
      </dgm:t>
    </dgm:pt>
    <dgm:pt modelId="{D7A0C5EC-FE92-4FBE-A34B-C17425798163}" type="parTrans" cxnId="{8168273C-93BE-4D3E-9518-D662D91B2603}">
      <dgm:prSet/>
      <dgm:spPr/>
      <dgm:t>
        <a:bodyPr/>
        <a:lstStyle/>
        <a:p>
          <a:endParaRPr lang="en-GB"/>
        </a:p>
      </dgm:t>
    </dgm:pt>
    <dgm:pt modelId="{F2747B03-81AF-49D0-8BD1-06F42E055568}" type="sibTrans" cxnId="{8168273C-93BE-4D3E-9518-D662D91B2603}">
      <dgm:prSet/>
      <dgm:spPr/>
      <dgm:t>
        <a:bodyPr/>
        <a:lstStyle/>
        <a:p>
          <a:endParaRPr lang="en-GB"/>
        </a:p>
      </dgm:t>
    </dgm:pt>
    <dgm:pt modelId="{41FD44E9-84F5-4C94-8CE8-6FFF59D48B55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n-GB" sz="1400" dirty="0"/>
            <a:t>Monthly consultant led MDT </a:t>
          </a:r>
        </a:p>
        <a:p>
          <a:pPr>
            <a:spcAft>
              <a:spcPts val="0"/>
            </a:spcAft>
          </a:pPr>
          <a:r>
            <a:rPr lang="en-GB" sz="1400" dirty="0"/>
            <a:t>Patients seen in clinic presented and reviewed</a:t>
          </a:r>
        </a:p>
        <a:p>
          <a:pPr>
            <a:spcAft>
              <a:spcPts val="0"/>
            </a:spcAft>
          </a:pPr>
          <a:r>
            <a:rPr lang="en-GB" sz="1400" dirty="0"/>
            <a:t>Confirmation of patients that need secondary care referral</a:t>
          </a:r>
          <a:r>
            <a:rPr lang="en-GB" sz="1050" dirty="0"/>
            <a:t>.</a:t>
          </a:r>
        </a:p>
      </dgm:t>
    </dgm:pt>
    <dgm:pt modelId="{E4EF51BC-9A8D-4742-A0BD-06ED8EA71EAD}" type="parTrans" cxnId="{A4B971E0-0263-4827-8BEB-0048CF03C1F8}">
      <dgm:prSet/>
      <dgm:spPr/>
      <dgm:t>
        <a:bodyPr/>
        <a:lstStyle/>
        <a:p>
          <a:endParaRPr lang="en-GB"/>
        </a:p>
      </dgm:t>
    </dgm:pt>
    <dgm:pt modelId="{176A1B34-87A4-485F-AFE1-52BF80164D93}" type="sibTrans" cxnId="{A4B971E0-0263-4827-8BEB-0048CF03C1F8}">
      <dgm:prSet/>
      <dgm:spPr/>
      <dgm:t>
        <a:bodyPr/>
        <a:lstStyle/>
        <a:p>
          <a:endParaRPr lang="en-GB"/>
        </a:p>
      </dgm:t>
    </dgm:pt>
    <dgm:pt modelId="{75E76595-B66A-433A-AD3D-EFE5794D6A24}">
      <dgm:prSet/>
      <dgm:spPr/>
      <dgm:t>
        <a:bodyPr/>
        <a:lstStyle/>
        <a:p>
          <a:r>
            <a:rPr lang="en-GB" dirty="0"/>
            <a:t>For urgent advice and guidance consultant is emailed by AF pharmacist via Epic (Electronic Health Record system) </a:t>
          </a:r>
        </a:p>
      </dgm:t>
    </dgm:pt>
    <dgm:pt modelId="{9F8E9AAA-9B02-4655-9AAD-7894D006BBDF}" type="parTrans" cxnId="{F6C239FB-6B32-44B6-8E35-1B94C805C3EF}">
      <dgm:prSet/>
      <dgm:spPr/>
      <dgm:t>
        <a:bodyPr/>
        <a:lstStyle/>
        <a:p>
          <a:endParaRPr lang="en-GB"/>
        </a:p>
      </dgm:t>
    </dgm:pt>
    <dgm:pt modelId="{7A78007C-EF10-4C0D-9099-01D9A433FF5D}" type="sibTrans" cxnId="{F6C239FB-6B32-44B6-8E35-1B94C805C3EF}">
      <dgm:prSet/>
      <dgm:spPr/>
      <dgm:t>
        <a:bodyPr/>
        <a:lstStyle/>
        <a:p>
          <a:endParaRPr lang="en-GB"/>
        </a:p>
      </dgm:t>
    </dgm:pt>
    <dgm:pt modelId="{369A55F1-BBA7-4B16-ADA3-5F5A8E15AA26}" type="pres">
      <dgm:prSet presAssocID="{5D719FF3-1563-471E-A566-C3C394501E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0BCA331-7E4E-4E29-895B-E5F4BB3E9F2E}" type="pres">
      <dgm:prSet presAssocID="{12396A32-5568-4A36-B70A-12545705009E}" presName="boxAndChildren" presStyleCnt="0"/>
      <dgm:spPr/>
    </dgm:pt>
    <dgm:pt modelId="{DD0B1004-C385-415F-A882-72043F304388}" type="pres">
      <dgm:prSet presAssocID="{12396A32-5568-4A36-B70A-12545705009E}" presName="parentTextBox" presStyleLbl="node1" presStyleIdx="0" presStyleCnt="4"/>
      <dgm:spPr/>
      <dgm:t>
        <a:bodyPr/>
        <a:lstStyle/>
        <a:p>
          <a:endParaRPr lang="en-US"/>
        </a:p>
      </dgm:t>
    </dgm:pt>
    <dgm:pt modelId="{E7F651B7-7690-4739-934D-ED2A32D0AD0B}" type="pres">
      <dgm:prSet presAssocID="{12396A32-5568-4A36-B70A-12545705009E}" presName="entireBox" presStyleLbl="node1" presStyleIdx="0" presStyleCnt="4" custLinFactNeighborX="-348" custLinFactNeighborY="298"/>
      <dgm:spPr/>
      <dgm:t>
        <a:bodyPr/>
        <a:lstStyle/>
        <a:p>
          <a:endParaRPr lang="en-US"/>
        </a:p>
      </dgm:t>
    </dgm:pt>
    <dgm:pt modelId="{C49ED875-0174-472C-8666-AF1D959D06A3}" type="pres">
      <dgm:prSet presAssocID="{12396A32-5568-4A36-B70A-12545705009E}" presName="descendantBox" presStyleCnt="0"/>
      <dgm:spPr/>
    </dgm:pt>
    <dgm:pt modelId="{ACD0BFEC-74D7-4FF1-968C-DCC2EAB964E3}" type="pres">
      <dgm:prSet presAssocID="{41FD44E9-84F5-4C94-8CE8-6FFF59D48B55}" presName="childTextBox" presStyleLbl="f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349E06-67D0-4A1E-98E8-A2E6CFE37420}" type="pres">
      <dgm:prSet presAssocID="{75E76595-B66A-433A-AD3D-EFE5794D6A24}" presName="childTextBox" presStyleLbl="f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1B241-A337-4FC9-8261-0F1DE68D0488}" type="pres">
      <dgm:prSet presAssocID="{028D5C3B-D183-4CBE-A5DB-1AEBAAF462BB}" presName="sp" presStyleCnt="0"/>
      <dgm:spPr/>
    </dgm:pt>
    <dgm:pt modelId="{80367C7A-DAC9-4BDD-ADF4-33EA915D079D}" type="pres">
      <dgm:prSet presAssocID="{1B586FA6-C519-4B6A-BAF5-968B6A64E284}" presName="arrowAndChildren" presStyleCnt="0"/>
      <dgm:spPr/>
    </dgm:pt>
    <dgm:pt modelId="{08C868F8-0AEB-4251-906E-BDBC77B324E9}" type="pres">
      <dgm:prSet presAssocID="{1B586FA6-C519-4B6A-BAF5-968B6A64E284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9A38E882-647E-4A66-93D0-601BE42F1D18}" type="pres">
      <dgm:prSet presAssocID="{1B586FA6-C519-4B6A-BAF5-968B6A64E284}" presName="arrow" presStyleLbl="node1" presStyleIdx="1" presStyleCnt="4"/>
      <dgm:spPr/>
      <dgm:t>
        <a:bodyPr/>
        <a:lstStyle/>
        <a:p>
          <a:endParaRPr lang="en-US"/>
        </a:p>
      </dgm:t>
    </dgm:pt>
    <dgm:pt modelId="{D4202841-7DFA-4EBF-8029-2100E30E73F7}" type="pres">
      <dgm:prSet presAssocID="{1B586FA6-C519-4B6A-BAF5-968B6A64E284}" presName="descendantArrow" presStyleCnt="0"/>
      <dgm:spPr/>
    </dgm:pt>
    <dgm:pt modelId="{19FD5F18-A47E-46D1-AF38-2EEDB186C7A8}" type="pres">
      <dgm:prSet presAssocID="{3FA5266C-9D1F-4B0D-B8C3-DF26B72FF0AF}" presName="childTextArrow" presStyleLbl="fg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4AE285-EF1D-4554-AFB7-2FDD1A68FD9C}" type="pres">
      <dgm:prSet presAssocID="{C541000A-23FF-49BC-B20B-6302934704E8}" presName="childTextArrow" presStyleLbl="f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447F6-6506-410B-B7EF-EC6B0D2FFECB}" type="pres">
      <dgm:prSet presAssocID="{2023DBBD-5695-4994-BBE0-057ADF6F4E31}" presName="sp" presStyleCnt="0"/>
      <dgm:spPr/>
    </dgm:pt>
    <dgm:pt modelId="{E43F3249-41D0-465D-934B-74A6795DFE35}" type="pres">
      <dgm:prSet presAssocID="{9C3EE235-9200-4D5F-8E83-85EAF01E9DF6}" presName="arrowAndChildren" presStyleCnt="0"/>
      <dgm:spPr/>
    </dgm:pt>
    <dgm:pt modelId="{AF3F9B6D-9EE9-410E-AD19-11D13CEF3BFE}" type="pres">
      <dgm:prSet presAssocID="{9C3EE235-9200-4D5F-8E83-85EAF01E9DF6}" presName="parentTextArrow" presStyleLbl="node1" presStyleIdx="1" presStyleCnt="4"/>
      <dgm:spPr/>
      <dgm:t>
        <a:bodyPr/>
        <a:lstStyle/>
        <a:p>
          <a:endParaRPr lang="en-US"/>
        </a:p>
      </dgm:t>
    </dgm:pt>
    <dgm:pt modelId="{A52C3BFD-3BE3-4325-B422-95E95549A5FE}" type="pres">
      <dgm:prSet presAssocID="{9C3EE235-9200-4D5F-8E83-85EAF01E9DF6}" presName="arrow" presStyleLbl="node1" presStyleIdx="2" presStyleCnt="4" custScaleY="77647"/>
      <dgm:spPr/>
      <dgm:t>
        <a:bodyPr/>
        <a:lstStyle/>
        <a:p>
          <a:endParaRPr lang="en-US"/>
        </a:p>
      </dgm:t>
    </dgm:pt>
    <dgm:pt modelId="{3AE53A5B-3E45-483B-923A-150A74DD6C08}" type="pres">
      <dgm:prSet presAssocID="{9C3EE235-9200-4D5F-8E83-85EAF01E9DF6}" presName="descendantArrow" presStyleCnt="0"/>
      <dgm:spPr/>
    </dgm:pt>
    <dgm:pt modelId="{09E76A27-A341-492E-8310-EF7FBB15B017}" type="pres">
      <dgm:prSet presAssocID="{D67ED5AA-308E-47C7-AE9A-AC09767886C9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F3418-087D-4EBA-81D9-5C916EE720DF}" type="pres">
      <dgm:prSet presAssocID="{6F4EF35B-1363-4A7B-9A45-BD9E906E49E5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C37355-FA1A-4F4B-9D1E-3E77B6B5C86C}" type="pres">
      <dgm:prSet presAssocID="{7CB98228-815C-4454-AD81-A6759DF15E0F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7E2C24-CA9E-4AF6-BB82-C9AB11EE5892}" type="pres">
      <dgm:prSet presAssocID="{F781A37E-35FF-4C7D-9BFB-D0B73B520B4A}" presName="sp" presStyleCnt="0"/>
      <dgm:spPr/>
    </dgm:pt>
    <dgm:pt modelId="{7EA8CCA9-0273-4387-9CB9-01462FC2D247}" type="pres">
      <dgm:prSet presAssocID="{6842FDBA-EEE5-4606-B62D-FA0F1CE2D093}" presName="arrowAndChildren" presStyleCnt="0"/>
      <dgm:spPr/>
    </dgm:pt>
    <dgm:pt modelId="{DB3F52A8-8883-4C85-803C-500CAF3ADCEE}" type="pres">
      <dgm:prSet presAssocID="{6842FDBA-EEE5-4606-B62D-FA0F1CE2D093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EB5A8208-3519-4376-B945-8F72D760B6C3}" type="pres">
      <dgm:prSet presAssocID="{6842FDBA-EEE5-4606-B62D-FA0F1CE2D093}" presName="arrow" presStyleLbl="node1" presStyleIdx="3" presStyleCnt="4"/>
      <dgm:spPr/>
      <dgm:t>
        <a:bodyPr/>
        <a:lstStyle/>
        <a:p>
          <a:endParaRPr lang="en-US"/>
        </a:p>
      </dgm:t>
    </dgm:pt>
    <dgm:pt modelId="{779660D0-FC87-4416-A2C4-2A55BB07AF41}" type="pres">
      <dgm:prSet presAssocID="{6842FDBA-EEE5-4606-B62D-FA0F1CE2D093}" presName="descendantArrow" presStyleCnt="0"/>
      <dgm:spPr/>
    </dgm:pt>
    <dgm:pt modelId="{C2CC85D7-4411-4B29-A394-C57BC3F643BF}" type="pres">
      <dgm:prSet presAssocID="{16050632-FBAE-437B-B2F7-3C6BAF3D6E8A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F56D2-6B3B-4067-B9BB-E2D962633F1D}" type="pres">
      <dgm:prSet presAssocID="{3F4AE4FD-A22C-49A0-8736-55911380EDB3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CBAE3F-E94A-4240-A952-CC2CA8203E3A}" type="presOf" srcId="{16050632-FBAE-437B-B2F7-3C6BAF3D6E8A}" destId="{C2CC85D7-4411-4B29-A394-C57BC3F643BF}" srcOrd="0" destOrd="0" presId="urn:microsoft.com/office/officeart/2005/8/layout/process4"/>
    <dgm:cxn modelId="{0E45A4A7-2B67-4A98-97D6-92B8A20A4995}" srcId="{1B586FA6-C519-4B6A-BAF5-968B6A64E284}" destId="{C541000A-23FF-49BC-B20B-6302934704E8}" srcOrd="1" destOrd="0" parTransId="{AE1F607B-709E-4F48-B633-432779640DE7}" sibTransId="{1D1E6256-1FE6-4B0F-A74C-7EDD9D17853D}"/>
    <dgm:cxn modelId="{CDB6983D-234D-44BC-84CD-F0A6BD7223E0}" type="presOf" srcId="{5D719FF3-1563-471E-A566-C3C394501EFE}" destId="{369A55F1-BBA7-4B16-ADA3-5F5A8E15AA26}" srcOrd="0" destOrd="0" presId="urn:microsoft.com/office/officeart/2005/8/layout/process4"/>
    <dgm:cxn modelId="{EB81A082-8633-4E14-873A-2A30ED3EFCBA}" srcId="{9C3EE235-9200-4D5F-8E83-85EAF01E9DF6}" destId="{D67ED5AA-308E-47C7-AE9A-AC09767886C9}" srcOrd="0" destOrd="0" parTransId="{47062F60-3868-46BE-A172-7F3D81C54C3A}" sibTransId="{536FF7EE-3586-4995-95A9-7C537485BAD9}"/>
    <dgm:cxn modelId="{F6C239FB-6B32-44B6-8E35-1B94C805C3EF}" srcId="{12396A32-5568-4A36-B70A-12545705009E}" destId="{75E76595-B66A-433A-AD3D-EFE5794D6A24}" srcOrd="1" destOrd="0" parTransId="{9F8E9AAA-9B02-4655-9AAD-7894D006BBDF}" sibTransId="{7A78007C-EF10-4C0D-9099-01D9A433FF5D}"/>
    <dgm:cxn modelId="{8168273C-93BE-4D3E-9518-D662D91B2603}" srcId="{5D719FF3-1563-471E-A566-C3C394501EFE}" destId="{12396A32-5568-4A36-B70A-12545705009E}" srcOrd="3" destOrd="0" parTransId="{D7A0C5EC-FE92-4FBE-A34B-C17425798163}" sibTransId="{F2747B03-81AF-49D0-8BD1-06F42E055568}"/>
    <dgm:cxn modelId="{51FB542F-2548-431F-927C-590FC7DF8ED9}" type="presOf" srcId="{3FA5266C-9D1F-4B0D-B8C3-DF26B72FF0AF}" destId="{19FD5F18-A47E-46D1-AF38-2EEDB186C7A8}" srcOrd="0" destOrd="0" presId="urn:microsoft.com/office/officeart/2005/8/layout/process4"/>
    <dgm:cxn modelId="{5F84A4C8-04CD-4E7B-A14D-9A4D9A14B25E}" type="presOf" srcId="{41FD44E9-84F5-4C94-8CE8-6FFF59D48B55}" destId="{ACD0BFEC-74D7-4FF1-968C-DCC2EAB964E3}" srcOrd="0" destOrd="0" presId="urn:microsoft.com/office/officeart/2005/8/layout/process4"/>
    <dgm:cxn modelId="{ED71391F-2ED6-4904-ABD0-2C2D08256701}" type="presOf" srcId="{12396A32-5568-4A36-B70A-12545705009E}" destId="{DD0B1004-C385-415F-A882-72043F304388}" srcOrd="0" destOrd="0" presId="urn:microsoft.com/office/officeart/2005/8/layout/process4"/>
    <dgm:cxn modelId="{DB31AAAC-5B39-4DF3-8EA5-A8A69239972D}" type="presOf" srcId="{6842FDBA-EEE5-4606-B62D-FA0F1CE2D093}" destId="{DB3F52A8-8883-4C85-803C-500CAF3ADCEE}" srcOrd="0" destOrd="0" presId="urn:microsoft.com/office/officeart/2005/8/layout/process4"/>
    <dgm:cxn modelId="{A4B971E0-0263-4827-8BEB-0048CF03C1F8}" srcId="{12396A32-5568-4A36-B70A-12545705009E}" destId="{41FD44E9-84F5-4C94-8CE8-6FFF59D48B55}" srcOrd="0" destOrd="0" parTransId="{E4EF51BC-9A8D-4742-A0BD-06ED8EA71EAD}" sibTransId="{176A1B34-87A4-485F-AFE1-52BF80164D93}"/>
    <dgm:cxn modelId="{0F8AE14B-FAF8-423C-8D05-30036A17FEC3}" type="presOf" srcId="{1B586FA6-C519-4B6A-BAF5-968B6A64E284}" destId="{9A38E882-647E-4A66-93D0-601BE42F1D18}" srcOrd="1" destOrd="0" presId="urn:microsoft.com/office/officeart/2005/8/layout/process4"/>
    <dgm:cxn modelId="{5BC66719-7F22-4573-9ACE-14D2E6CABC0B}" type="presOf" srcId="{9C3EE235-9200-4D5F-8E83-85EAF01E9DF6}" destId="{A52C3BFD-3BE3-4325-B422-95E95549A5FE}" srcOrd="1" destOrd="0" presId="urn:microsoft.com/office/officeart/2005/8/layout/process4"/>
    <dgm:cxn modelId="{EF9A371B-6DD1-4744-AF03-11829C266832}" type="presOf" srcId="{12396A32-5568-4A36-B70A-12545705009E}" destId="{E7F651B7-7690-4739-934D-ED2A32D0AD0B}" srcOrd="1" destOrd="0" presId="urn:microsoft.com/office/officeart/2005/8/layout/process4"/>
    <dgm:cxn modelId="{D545F4C4-3CD4-450F-8E4E-F8FDF8C473A4}" type="presOf" srcId="{6842FDBA-EEE5-4606-B62D-FA0F1CE2D093}" destId="{EB5A8208-3519-4376-B945-8F72D760B6C3}" srcOrd="1" destOrd="0" presId="urn:microsoft.com/office/officeart/2005/8/layout/process4"/>
    <dgm:cxn modelId="{2494CFAF-C743-469E-BEEE-5402FA79BAEF}" type="presOf" srcId="{3F4AE4FD-A22C-49A0-8736-55911380EDB3}" destId="{475F56D2-6B3B-4067-B9BB-E2D962633F1D}" srcOrd="0" destOrd="0" presId="urn:microsoft.com/office/officeart/2005/8/layout/process4"/>
    <dgm:cxn modelId="{936DAA3D-949F-45F3-9754-7E1BD29508E9}" srcId="{5D719FF3-1563-471E-A566-C3C394501EFE}" destId="{6842FDBA-EEE5-4606-B62D-FA0F1CE2D093}" srcOrd="0" destOrd="0" parTransId="{2DDACB74-F8FF-40C8-BE92-C3E744882669}" sibTransId="{F781A37E-35FF-4C7D-9BFB-D0B73B520B4A}"/>
    <dgm:cxn modelId="{C0057AB7-67B2-40A0-9B2A-4963754AE43F}" srcId="{6842FDBA-EEE5-4606-B62D-FA0F1CE2D093}" destId="{3F4AE4FD-A22C-49A0-8736-55911380EDB3}" srcOrd="1" destOrd="0" parTransId="{8EC11609-7E06-44A8-85E9-2EBC0618BE1C}" sibTransId="{3C78C7BB-8F8A-42D0-BA60-6C49F07990F3}"/>
    <dgm:cxn modelId="{99EC70C5-F6DB-4A71-9D0B-905272E0CB13}" type="presOf" srcId="{6F4EF35B-1363-4A7B-9A45-BD9E906E49E5}" destId="{E33F3418-087D-4EBA-81D9-5C916EE720DF}" srcOrd="0" destOrd="0" presId="urn:microsoft.com/office/officeart/2005/8/layout/process4"/>
    <dgm:cxn modelId="{EDC4F5A5-1E79-4E59-81A1-DD1911E625E1}" srcId="{9C3EE235-9200-4D5F-8E83-85EAF01E9DF6}" destId="{7CB98228-815C-4454-AD81-A6759DF15E0F}" srcOrd="2" destOrd="0" parTransId="{E409919E-554B-4687-9C17-FA7A7F35425E}" sibTransId="{F4EE8351-7BB0-4F0B-B2A7-952E45F71A9D}"/>
    <dgm:cxn modelId="{9917BA8E-DFC5-4A21-A6DC-98A78021B6D7}" type="presOf" srcId="{1B586FA6-C519-4B6A-BAF5-968B6A64E284}" destId="{08C868F8-0AEB-4251-906E-BDBC77B324E9}" srcOrd="0" destOrd="0" presId="urn:microsoft.com/office/officeart/2005/8/layout/process4"/>
    <dgm:cxn modelId="{D1954113-42C5-493D-868F-1770AA6B58B4}" srcId="{1B586FA6-C519-4B6A-BAF5-968B6A64E284}" destId="{3FA5266C-9D1F-4B0D-B8C3-DF26B72FF0AF}" srcOrd="0" destOrd="0" parTransId="{A24019B5-5509-4630-B637-44DAE7373E00}" sibTransId="{4848CD64-3656-4DE8-914B-B4BBD2455244}"/>
    <dgm:cxn modelId="{B9CF0771-6470-4374-A30D-5BD423474F61}" srcId="{6842FDBA-EEE5-4606-B62D-FA0F1CE2D093}" destId="{16050632-FBAE-437B-B2F7-3C6BAF3D6E8A}" srcOrd="0" destOrd="0" parTransId="{D073D5F9-10A5-46CB-92AD-B929FEC37A6F}" sibTransId="{35F8024F-BF6D-4100-BD31-EC9B75A56B82}"/>
    <dgm:cxn modelId="{4F97F903-18C9-4DA4-BC9A-8498EA26C0D9}" type="presOf" srcId="{9C3EE235-9200-4D5F-8E83-85EAF01E9DF6}" destId="{AF3F9B6D-9EE9-410E-AD19-11D13CEF3BFE}" srcOrd="0" destOrd="0" presId="urn:microsoft.com/office/officeart/2005/8/layout/process4"/>
    <dgm:cxn modelId="{75F348EC-C22F-4957-8203-7CBEA7F91CD5}" type="presOf" srcId="{75E76595-B66A-433A-AD3D-EFE5794D6A24}" destId="{B3349E06-67D0-4A1E-98E8-A2E6CFE37420}" srcOrd="0" destOrd="0" presId="urn:microsoft.com/office/officeart/2005/8/layout/process4"/>
    <dgm:cxn modelId="{FEE8F3A9-7F26-4F8D-ACBA-95392B782977}" srcId="{5D719FF3-1563-471E-A566-C3C394501EFE}" destId="{9C3EE235-9200-4D5F-8E83-85EAF01E9DF6}" srcOrd="1" destOrd="0" parTransId="{E511C824-F076-4880-A8A2-EAAF82171516}" sibTransId="{2023DBBD-5695-4994-BBE0-057ADF6F4E31}"/>
    <dgm:cxn modelId="{A3A1CC5F-ED7C-4D39-9711-F41AD5FBCF41}" type="presOf" srcId="{D67ED5AA-308E-47C7-AE9A-AC09767886C9}" destId="{09E76A27-A341-492E-8310-EF7FBB15B017}" srcOrd="0" destOrd="0" presId="urn:microsoft.com/office/officeart/2005/8/layout/process4"/>
    <dgm:cxn modelId="{5C3C028C-A163-4092-9D5F-2B58EE2FF94B}" srcId="{9C3EE235-9200-4D5F-8E83-85EAF01E9DF6}" destId="{6F4EF35B-1363-4A7B-9A45-BD9E906E49E5}" srcOrd="1" destOrd="0" parTransId="{0CB4FEE9-716A-49FE-A9AC-6CE480FE4A7A}" sibTransId="{BCAAB0A6-0103-4229-8A8D-DC4FE83BC3D3}"/>
    <dgm:cxn modelId="{76A35740-CB30-40FC-A688-3570F566AB44}" type="presOf" srcId="{7CB98228-815C-4454-AD81-A6759DF15E0F}" destId="{15C37355-FA1A-4F4B-9D1E-3E77B6B5C86C}" srcOrd="0" destOrd="0" presId="urn:microsoft.com/office/officeart/2005/8/layout/process4"/>
    <dgm:cxn modelId="{D7F31BC0-C900-4536-B514-D956447F1634}" srcId="{5D719FF3-1563-471E-A566-C3C394501EFE}" destId="{1B586FA6-C519-4B6A-BAF5-968B6A64E284}" srcOrd="2" destOrd="0" parTransId="{D7FD86D8-6E82-4926-9B59-C274C80B252A}" sibTransId="{028D5C3B-D183-4CBE-A5DB-1AEBAAF462BB}"/>
    <dgm:cxn modelId="{751DB998-6631-4A76-AEE3-DFAD29CD1BC9}" type="presOf" srcId="{C541000A-23FF-49BC-B20B-6302934704E8}" destId="{8C4AE285-EF1D-4554-AFB7-2FDD1A68FD9C}" srcOrd="0" destOrd="0" presId="urn:microsoft.com/office/officeart/2005/8/layout/process4"/>
    <dgm:cxn modelId="{786547E2-61B9-46EC-9CD7-279A5686A39E}" type="presParOf" srcId="{369A55F1-BBA7-4B16-ADA3-5F5A8E15AA26}" destId="{80BCA331-7E4E-4E29-895B-E5F4BB3E9F2E}" srcOrd="0" destOrd="0" presId="urn:microsoft.com/office/officeart/2005/8/layout/process4"/>
    <dgm:cxn modelId="{A16164AA-86E9-4EF1-9645-26BFC3B12227}" type="presParOf" srcId="{80BCA331-7E4E-4E29-895B-E5F4BB3E9F2E}" destId="{DD0B1004-C385-415F-A882-72043F304388}" srcOrd="0" destOrd="0" presId="urn:microsoft.com/office/officeart/2005/8/layout/process4"/>
    <dgm:cxn modelId="{37B9E338-2522-4723-B929-7B16442195BB}" type="presParOf" srcId="{80BCA331-7E4E-4E29-895B-E5F4BB3E9F2E}" destId="{E7F651B7-7690-4739-934D-ED2A32D0AD0B}" srcOrd="1" destOrd="0" presId="urn:microsoft.com/office/officeart/2005/8/layout/process4"/>
    <dgm:cxn modelId="{B0FF330D-8A9A-467D-8F20-5363FEA2C460}" type="presParOf" srcId="{80BCA331-7E4E-4E29-895B-E5F4BB3E9F2E}" destId="{C49ED875-0174-472C-8666-AF1D959D06A3}" srcOrd="2" destOrd="0" presId="urn:microsoft.com/office/officeart/2005/8/layout/process4"/>
    <dgm:cxn modelId="{0CC53C64-B3FC-4503-BCC5-E4F77D4E28CD}" type="presParOf" srcId="{C49ED875-0174-472C-8666-AF1D959D06A3}" destId="{ACD0BFEC-74D7-4FF1-968C-DCC2EAB964E3}" srcOrd="0" destOrd="0" presId="urn:microsoft.com/office/officeart/2005/8/layout/process4"/>
    <dgm:cxn modelId="{3AB388CB-FF12-43AA-B073-A2FF3DD606B7}" type="presParOf" srcId="{C49ED875-0174-472C-8666-AF1D959D06A3}" destId="{B3349E06-67D0-4A1E-98E8-A2E6CFE37420}" srcOrd="1" destOrd="0" presId="urn:microsoft.com/office/officeart/2005/8/layout/process4"/>
    <dgm:cxn modelId="{7C32F2CC-4F26-4DCA-AD2A-F467D0C2ED23}" type="presParOf" srcId="{369A55F1-BBA7-4B16-ADA3-5F5A8E15AA26}" destId="{9B81B241-A337-4FC9-8261-0F1DE68D0488}" srcOrd="1" destOrd="0" presId="urn:microsoft.com/office/officeart/2005/8/layout/process4"/>
    <dgm:cxn modelId="{4BF1013E-6017-4C5D-9AE1-46B8E4418DF0}" type="presParOf" srcId="{369A55F1-BBA7-4B16-ADA3-5F5A8E15AA26}" destId="{80367C7A-DAC9-4BDD-ADF4-33EA915D079D}" srcOrd="2" destOrd="0" presId="urn:microsoft.com/office/officeart/2005/8/layout/process4"/>
    <dgm:cxn modelId="{79406BC6-F902-44D1-8965-534226FA9018}" type="presParOf" srcId="{80367C7A-DAC9-4BDD-ADF4-33EA915D079D}" destId="{08C868F8-0AEB-4251-906E-BDBC77B324E9}" srcOrd="0" destOrd="0" presId="urn:microsoft.com/office/officeart/2005/8/layout/process4"/>
    <dgm:cxn modelId="{D753E68B-B480-4AC4-B4EF-FE2C6C16D54F}" type="presParOf" srcId="{80367C7A-DAC9-4BDD-ADF4-33EA915D079D}" destId="{9A38E882-647E-4A66-93D0-601BE42F1D18}" srcOrd="1" destOrd="0" presId="urn:microsoft.com/office/officeart/2005/8/layout/process4"/>
    <dgm:cxn modelId="{087853B1-BAEF-43AE-BD7D-F3E256DB57D5}" type="presParOf" srcId="{80367C7A-DAC9-4BDD-ADF4-33EA915D079D}" destId="{D4202841-7DFA-4EBF-8029-2100E30E73F7}" srcOrd="2" destOrd="0" presId="urn:microsoft.com/office/officeart/2005/8/layout/process4"/>
    <dgm:cxn modelId="{5723C3C0-D0B4-49C1-BE0B-224EAADF6DF3}" type="presParOf" srcId="{D4202841-7DFA-4EBF-8029-2100E30E73F7}" destId="{19FD5F18-A47E-46D1-AF38-2EEDB186C7A8}" srcOrd="0" destOrd="0" presId="urn:microsoft.com/office/officeart/2005/8/layout/process4"/>
    <dgm:cxn modelId="{037537FB-66C9-4170-9CCC-BA2E0A85FCE8}" type="presParOf" srcId="{D4202841-7DFA-4EBF-8029-2100E30E73F7}" destId="{8C4AE285-EF1D-4554-AFB7-2FDD1A68FD9C}" srcOrd="1" destOrd="0" presId="urn:microsoft.com/office/officeart/2005/8/layout/process4"/>
    <dgm:cxn modelId="{B3AB44AD-4867-4FDE-9020-F1FD3830F986}" type="presParOf" srcId="{369A55F1-BBA7-4B16-ADA3-5F5A8E15AA26}" destId="{FEA447F6-6506-410B-B7EF-EC6B0D2FFECB}" srcOrd="3" destOrd="0" presId="urn:microsoft.com/office/officeart/2005/8/layout/process4"/>
    <dgm:cxn modelId="{17D7BAB2-B08C-44B1-8B34-3FCB60D2E691}" type="presParOf" srcId="{369A55F1-BBA7-4B16-ADA3-5F5A8E15AA26}" destId="{E43F3249-41D0-465D-934B-74A6795DFE35}" srcOrd="4" destOrd="0" presId="urn:microsoft.com/office/officeart/2005/8/layout/process4"/>
    <dgm:cxn modelId="{A562C952-C9E8-49AB-9830-A30A04B15D75}" type="presParOf" srcId="{E43F3249-41D0-465D-934B-74A6795DFE35}" destId="{AF3F9B6D-9EE9-410E-AD19-11D13CEF3BFE}" srcOrd="0" destOrd="0" presId="urn:microsoft.com/office/officeart/2005/8/layout/process4"/>
    <dgm:cxn modelId="{5376D7A2-0FF4-4104-9419-5083CFF95909}" type="presParOf" srcId="{E43F3249-41D0-465D-934B-74A6795DFE35}" destId="{A52C3BFD-3BE3-4325-B422-95E95549A5FE}" srcOrd="1" destOrd="0" presId="urn:microsoft.com/office/officeart/2005/8/layout/process4"/>
    <dgm:cxn modelId="{630E7CB9-2552-43C8-9B68-34C951B3E16D}" type="presParOf" srcId="{E43F3249-41D0-465D-934B-74A6795DFE35}" destId="{3AE53A5B-3E45-483B-923A-150A74DD6C08}" srcOrd="2" destOrd="0" presId="urn:microsoft.com/office/officeart/2005/8/layout/process4"/>
    <dgm:cxn modelId="{397268CC-C6BD-4BA7-8CCA-F81A913A44F9}" type="presParOf" srcId="{3AE53A5B-3E45-483B-923A-150A74DD6C08}" destId="{09E76A27-A341-492E-8310-EF7FBB15B017}" srcOrd="0" destOrd="0" presId="urn:microsoft.com/office/officeart/2005/8/layout/process4"/>
    <dgm:cxn modelId="{F622818A-9353-4709-8815-484AD3958B7A}" type="presParOf" srcId="{3AE53A5B-3E45-483B-923A-150A74DD6C08}" destId="{E33F3418-087D-4EBA-81D9-5C916EE720DF}" srcOrd="1" destOrd="0" presId="urn:microsoft.com/office/officeart/2005/8/layout/process4"/>
    <dgm:cxn modelId="{8AF6EDF4-716B-402F-9880-2DBE577754DA}" type="presParOf" srcId="{3AE53A5B-3E45-483B-923A-150A74DD6C08}" destId="{15C37355-FA1A-4F4B-9D1E-3E77B6B5C86C}" srcOrd="2" destOrd="0" presId="urn:microsoft.com/office/officeart/2005/8/layout/process4"/>
    <dgm:cxn modelId="{229CB976-97D0-4827-8BCC-03D66434390E}" type="presParOf" srcId="{369A55F1-BBA7-4B16-ADA3-5F5A8E15AA26}" destId="{BD7E2C24-CA9E-4AF6-BB82-C9AB11EE5892}" srcOrd="5" destOrd="0" presId="urn:microsoft.com/office/officeart/2005/8/layout/process4"/>
    <dgm:cxn modelId="{2C36E601-A464-4B02-A18C-BD75022A087B}" type="presParOf" srcId="{369A55F1-BBA7-4B16-ADA3-5F5A8E15AA26}" destId="{7EA8CCA9-0273-4387-9CB9-01462FC2D247}" srcOrd="6" destOrd="0" presId="urn:microsoft.com/office/officeart/2005/8/layout/process4"/>
    <dgm:cxn modelId="{3A895907-F649-4856-933B-09474BD81A9A}" type="presParOf" srcId="{7EA8CCA9-0273-4387-9CB9-01462FC2D247}" destId="{DB3F52A8-8883-4C85-803C-500CAF3ADCEE}" srcOrd="0" destOrd="0" presId="urn:microsoft.com/office/officeart/2005/8/layout/process4"/>
    <dgm:cxn modelId="{8EC31EF4-4DA0-454E-BAA9-12E2E4B622F7}" type="presParOf" srcId="{7EA8CCA9-0273-4387-9CB9-01462FC2D247}" destId="{EB5A8208-3519-4376-B945-8F72D760B6C3}" srcOrd="1" destOrd="0" presId="urn:microsoft.com/office/officeart/2005/8/layout/process4"/>
    <dgm:cxn modelId="{25C6CAB7-F7E0-40A5-99FF-983C569C604B}" type="presParOf" srcId="{7EA8CCA9-0273-4387-9CB9-01462FC2D247}" destId="{779660D0-FC87-4416-A2C4-2A55BB07AF41}" srcOrd="2" destOrd="0" presId="urn:microsoft.com/office/officeart/2005/8/layout/process4"/>
    <dgm:cxn modelId="{091A81A0-868A-4A41-8F56-4E3D31B97AC3}" type="presParOf" srcId="{779660D0-FC87-4416-A2C4-2A55BB07AF41}" destId="{C2CC85D7-4411-4B29-A394-C57BC3F643BF}" srcOrd="0" destOrd="0" presId="urn:microsoft.com/office/officeart/2005/8/layout/process4"/>
    <dgm:cxn modelId="{D810170B-2AF6-431B-88C5-320E53EC064C}" type="presParOf" srcId="{779660D0-FC87-4416-A2C4-2A55BB07AF41}" destId="{475F56D2-6B3B-4067-B9BB-E2D962633F1D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C2B59-6834-4487-9795-9D97C3A56C30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C0BA3F9-7CBF-4093-BE3F-1B02D2744854}">
      <dgm:prSet phldrT="[Text]"/>
      <dgm:spPr/>
      <dgm:t>
        <a:bodyPr/>
        <a:lstStyle/>
        <a:p>
          <a:r>
            <a:rPr lang="en-GB" dirty="0"/>
            <a:t>New AF not symptomatic</a:t>
          </a:r>
        </a:p>
      </dgm:t>
    </dgm:pt>
    <dgm:pt modelId="{2C59E65C-0B49-4379-B59E-F3A7FC25A14F}" type="parTrans" cxnId="{EF04829C-84C3-491A-8767-0959DC914C4B}">
      <dgm:prSet/>
      <dgm:spPr/>
      <dgm:t>
        <a:bodyPr/>
        <a:lstStyle/>
        <a:p>
          <a:endParaRPr lang="en-GB"/>
        </a:p>
      </dgm:t>
    </dgm:pt>
    <dgm:pt modelId="{3DF89FED-5BD3-449B-9D41-963335B4AA0A}" type="sibTrans" cxnId="{EF04829C-84C3-491A-8767-0959DC914C4B}">
      <dgm:prSet/>
      <dgm:spPr/>
      <dgm:t>
        <a:bodyPr/>
        <a:lstStyle/>
        <a:p>
          <a:endParaRPr lang="en-GB"/>
        </a:p>
      </dgm:t>
    </dgm:pt>
    <dgm:pt modelId="{B1FD88A7-D15A-4397-80B7-5A193F6EE2BD}">
      <dgm:prSet phldrT="[Text]"/>
      <dgm:spPr/>
      <dgm:t>
        <a:bodyPr/>
        <a:lstStyle/>
        <a:p>
          <a:r>
            <a:rPr lang="en-GB" dirty="0"/>
            <a:t>AF hub review and management</a:t>
          </a:r>
        </a:p>
        <a:p>
          <a:r>
            <a:rPr lang="en-GB" dirty="0"/>
            <a:t>Refer to secondary care for a non urgent review in arrhythmia clinic</a:t>
          </a:r>
        </a:p>
      </dgm:t>
    </dgm:pt>
    <dgm:pt modelId="{2F0791A6-1746-42F4-8478-FD6497BD6977}" type="parTrans" cxnId="{83514F2E-97DB-4953-80A6-395C044A0C8B}">
      <dgm:prSet/>
      <dgm:spPr/>
      <dgm:t>
        <a:bodyPr/>
        <a:lstStyle/>
        <a:p>
          <a:endParaRPr lang="en-GB"/>
        </a:p>
      </dgm:t>
    </dgm:pt>
    <dgm:pt modelId="{5B3094B2-D555-49FA-8163-08625B93F0DA}" type="sibTrans" cxnId="{83514F2E-97DB-4953-80A6-395C044A0C8B}">
      <dgm:prSet/>
      <dgm:spPr/>
      <dgm:t>
        <a:bodyPr/>
        <a:lstStyle/>
        <a:p>
          <a:endParaRPr lang="en-GB"/>
        </a:p>
      </dgm:t>
    </dgm:pt>
    <dgm:pt modelId="{D9B715AB-84D6-45D0-A2B5-76DEB94231CE}">
      <dgm:prSet phldrT="[Text]"/>
      <dgm:spPr/>
      <dgm:t>
        <a:bodyPr/>
        <a:lstStyle/>
        <a:p>
          <a:r>
            <a:rPr lang="en-GB" dirty="0"/>
            <a:t>New AF, symptomatic</a:t>
          </a:r>
        </a:p>
      </dgm:t>
    </dgm:pt>
    <dgm:pt modelId="{17124E10-FFFD-4246-ABFB-01F227823D23}" type="parTrans" cxnId="{F49F438B-5AE7-4741-BF96-6FE5DFD09944}">
      <dgm:prSet/>
      <dgm:spPr/>
      <dgm:t>
        <a:bodyPr/>
        <a:lstStyle/>
        <a:p>
          <a:endParaRPr lang="en-GB"/>
        </a:p>
      </dgm:t>
    </dgm:pt>
    <dgm:pt modelId="{F93F58D6-DC6F-4455-A0BD-2C6BAC52FF1D}" type="sibTrans" cxnId="{F49F438B-5AE7-4741-BF96-6FE5DFD09944}">
      <dgm:prSet/>
      <dgm:spPr/>
      <dgm:t>
        <a:bodyPr/>
        <a:lstStyle/>
        <a:p>
          <a:endParaRPr lang="en-GB"/>
        </a:p>
      </dgm:t>
    </dgm:pt>
    <dgm:pt modelId="{A94241E3-2D38-4E44-BD70-8B4CC54D871F}">
      <dgm:prSet phldrT="[Text]"/>
      <dgm:spPr/>
      <dgm:t>
        <a:bodyPr/>
        <a:lstStyle/>
        <a:p>
          <a:r>
            <a:rPr lang="en-GB" dirty="0"/>
            <a:t>AF hub review and symptom control management</a:t>
          </a:r>
        </a:p>
        <a:p>
          <a:r>
            <a:rPr lang="en-GB" dirty="0"/>
            <a:t>Echo/24 hour tape</a:t>
          </a:r>
        </a:p>
      </dgm:t>
    </dgm:pt>
    <dgm:pt modelId="{76DEEFA5-10B3-4B1D-84D2-4A983FA69C3D}" type="parTrans" cxnId="{8064F65E-CBB0-4D0A-BF2C-8FFE6612FB42}">
      <dgm:prSet/>
      <dgm:spPr/>
      <dgm:t>
        <a:bodyPr/>
        <a:lstStyle/>
        <a:p>
          <a:endParaRPr lang="en-GB"/>
        </a:p>
      </dgm:t>
    </dgm:pt>
    <dgm:pt modelId="{7A86159E-2EFD-44E2-AE9B-F61121AFB475}" type="sibTrans" cxnId="{8064F65E-CBB0-4D0A-BF2C-8FFE6612FB42}">
      <dgm:prSet/>
      <dgm:spPr/>
      <dgm:t>
        <a:bodyPr/>
        <a:lstStyle/>
        <a:p>
          <a:endParaRPr lang="en-GB"/>
        </a:p>
      </dgm:t>
    </dgm:pt>
    <dgm:pt modelId="{6C940CBC-9E53-4547-94C3-E472C6E9C29E}">
      <dgm:prSet phldrT="[Text]"/>
      <dgm:spPr/>
      <dgm:t>
        <a:bodyPr/>
        <a:lstStyle/>
        <a:p>
          <a:r>
            <a:rPr lang="en-GB" dirty="0"/>
            <a:t>Advice and guidance from secondary care via Epic in basket function</a:t>
          </a:r>
        </a:p>
      </dgm:t>
    </dgm:pt>
    <dgm:pt modelId="{16325EEA-7A4C-4DAB-B40F-6F838559B24A}" type="parTrans" cxnId="{0BAFE1CE-5319-4932-BB25-A89A4968C4B2}">
      <dgm:prSet/>
      <dgm:spPr/>
      <dgm:t>
        <a:bodyPr/>
        <a:lstStyle/>
        <a:p>
          <a:endParaRPr lang="en-GB"/>
        </a:p>
      </dgm:t>
    </dgm:pt>
    <dgm:pt modelId="{19C13EAD-D31C-496C-A04A-7926325B9E11}" type="sibTrans" cxnId="{0BAFE1CE-5319-4932-BB25-A89A4968C4B2}">
      <dgm:prSet/>
      <dgm:spPr/>
      <dgm:t>
        <a:bodyPr/>
        <a:lstStyle/>
        <a:p>
          <a:endParaRPr lang="en-GB"/>
        </a:p>
      </dgm:t>
    </dgm:pt>
    <dgm:pt modelId="{F6A3AE2B-9535-4B9B-BDCC-AC9732020336}">
      <dgm:prSet phldrT="[Text]"/>
      <dgm:spPr/>
      <dgm:t>
        <a:bodyPr/>
        <a:lstStyle/>
        <a:p>
          <a:r>
            <a:rPr lang="en-GB" dirty="0"/>
            <a:t>Non AF, other arrhythmia</a:t>
          </a:r>
        </a:p>
      </dgm:t>
    </dgm:pt>
    <dgm:pt modelId="{D86D9468-20C3-4EEC-BC9E-09F0DDF5F191}" type="parTrans" cxnId="{1C1A25A9-DAC8-4883-A928-8D9E2453173B}">
      <dgm:prSet/>
      <dgm:spPr/>
      <dgm:t>
        <a:bodyPr/>
        <a:lstStyle/>
        <a:p>
          <a:endParaRPr lang="en-GB"/>
        </a:p>
      </dgm:t>
    </dgm:pt>
    <dgm:pt modelId="{1D0945D8-5C82-4505-AFB7-D7E5BE625E05}" type="sibTrans" cxnId="{1C1A25A9-DAC8-4883-A928-8D9E2453173B}">
      <dgm:prSet/>
      <dgm:spPr/>
      <dgm:t>
        <a:bodyPr/>
        <a:lstStyle/>
        <a:p>
          <a:endParaRPr lang="en-GB"/>
        </a:p>
      </dgm:t>
    </dgm:pt>
    <dgm:pt modelId="{D011D1A5-30BE-4091-8ED8-7E1AC409C624}">
      <dgm:prSet phldrT="[Text]"/>
      <dgm:spPr/>
      <dgm:t>
        <a:bodyPr/>
        <a:lstStyle/>
        <a:p>
          <a:r>
            <a:rPr lang="en-GB" dirty="0"/>
            <a:t>Discussion at monthly MDT</a:t>
          </a:r>
        </a:p>
      </dgm:t>
    </dgm:pt>
    <dgm:pt modelId="{CE06F803-3A56-4831-9136-79F51BF6228B}" type="parTrans" cxnId="{11A8B685-9422-44FA-8073-AA82DF474594}">
      <dgm:prSet/>
      <dgm:spPr/>
      <dgm:t>
        <a:bodyPr/>
        <a:lstStyle/>
        <a:p>
          <a:endParaRPr lang="en-GB"/>
        </a:p>
      </dgm:t>
    </dgm:pt>
    <dgm:pt modelId="{6D6CA5A2-D423-40A1-8A65-7E2BFCBAC31B}" type="sibTrans" cxnId="{11A8B685-9422-44FA-8073-AA82DF474594}">
      <dgm:prSet/>
      <dgm:spPr/>
      <dgm:t>
        <a:bodyPr/>
        <a:lstStyle/>
        <a:p>
          <a:endParaRPr lang="en-GB"/>
        </a:p>
      </dgm:t>
    </dgm:pt>
    <dgm:pt modelId="{5FDAB8CA-FE69-4388-B1E3-1A34D570F88E}" type="pres">
      <dgm:prSet presAssocID="{220C2B59-6834-4487-9795-9D97C3A56C30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2DBDB8-841D-4511-A03F-C43D2F3A5B44}" type="pres">
      <dgm:prSet presAssocID="{1C0BA3F9-7CBF-4093-BE3F-1B02D2744854}" presName="compNode" presStyleCnt="0"/>
      <dgm:spPr/>
    </dgm:pt>
    <dgm:pt modelId="{1CAB651D-020A-4F28-A581-3B64883AAEED}" type="pres">
      <dgm:prSet presAssocID="{1C0BA3F9-7CBF-4093-BE3F-1B02D2744854}" presName="aNode" presStyleLbl="bgShp" presStyleIdx="0" presStyleCnt="3"/>
      <dgm:spPr/>
      <dgm:t>
        <a:bodyPr/>
        <a:lstStyle/>
        <a:p>
          <a:endParaRPr lang="en-US"/>
        </a:p>
      </dgm:t>
    </dgm:pt>
    <dgm:pt modelId="{8F7D6FBE-BB75-4CC4-8E7E-3F33854922AB}" type="pres">
      <dgm:prSet presAssocID="{1C0BA3F9-7CBF-4093-BE3F-1B02D2744854}" presName="textNode" presStyleLbl="bgShp" presStyleIdx="0" presStyleCnt="3"/>
      <dgm:spPr/>
      <dgm:t>
        <a:bodyPr/>
        <a:lstStyle/>
        <a:p>
          <a:endParaRPr lang="en-US"/>
        </a:p>
      </dgm:t>
    </dgm:pt>
    <dgm:pt modelId="{3F8668A7-F747-4BEC-A688-61C8CD09454D}" type="pres">
      <dgm:prSet presAssocID="{1C0BA3F9-7CBF-4093-BE3F-1B02D2744854}" presName="compChildNode" presStyleCnt="0"/>
      <dgm:spPr/>
    </dgm:pt>
    <dgm:pt modelId="{626814C5-5C31-4028-95AB-CA70EC172F74}" type="pres">
      <dgm:prSet presAssocID="{1C0BA3F9-7CBF-4093-BE3F-1B02D2744854}" presName="theInnerList" presStyleCnt="0"/>
      <dgm:spPr/>
    </dgm:pt>
    <dgm:pt modelId="{3DE856F4-6259-4213-9A2D-EF4287366ABA}" type="pres">
      <dgm:prSet presAssocID="{B1FD88A7-D15A-4397-80B7-5A193F6EE2BD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66E8E0-AC22-4FFD-9D9E-BB2C8C5837D3}" type="pres">
      <dgm:prSet presAssocID="{1C0BA3F9-7CBF-4093-BE3F-1B02D2744854}" presName="aSpace" presStyleCnt="0"/>
      <dgm:spPr/>
    </dgm:pt>
    <dgm:pt modelId="{63FA2D8B-C505-45AE-B773-2B5F292DACC2}" type="pres">
      <dgm:prSet presAssocID="{D9B715AB-84D6-45D0-A2B5-76DEB94231CE}" presName="compNode" presStyleCnt="0"/>
      <dgm:spPr/>
    </dgm:pt>
    <dgm:pt modelId="{2A48E6A6-8C2B-4813-A0D2-C4B6E66BFCDB}" type="pres">
      <dgm:prSet presAssocID="{D9B715AB-84D6-45D0-A2B5-76DEB94231CE}" presName="aNode" presStyleLbl="bgShp" presStyleIdx="1" presStyleCnt="3"/>
      <dgm:spPr/>
      <dgm:t>
        <a:bodyPr/>
        <a:lstStyle/>
        <a:p>
          <a:endParaRPr lang="en-US"/>
        </a:p>
      </dgm:t>
    </dgm:pt>
    <dgm:pt modelId="{EBDF343B-C6BF-4F86-B20D-7BF9078ED12D}" type="pres">
      <dgm:prSet presAssocID="{D9B715AB-84D6-45D0-A2B5-76DEB94231CE}" presName="textNode" presStyleLbl="bgShp" presStyleIdx="1" presStyleCnt="3"/>
      <dgm:spPr/>
      <dgm:t>
        <a:bodyPr/>
        <a:lstStyle/>
        <a:p>
          <a:endParaRPr lang="en-US"/>
        </a:p>
      </dgm:t>
    </dgm:pt>
    <dgm:pt modelId="{9E6F4FA6-B5AB-434A-8987-899424A312AC}" type="pres">
      <dgm:prSet presAssocID="{D9B715AB-84D6-45D0-A2B5-76DEB94231CE}" presName="compChildNode" presStyleCnt="0"/>
      <dgm:spPr/>
    </dgm:pt>
    <dgm:pt modelId="{A40F501F-E615-4E17-B994-A8B637BFE659}" type="pres">
      <dgm:prSet presAssocID="{D9B715AB-84D6-45D0-A2B5-76DEB94231CE}" presName="theInnerList" presStyleCnt="0"/>
      <dgm:spPr/>
    </dgm:pt>
    <dgm:pt modelId="{50ABDA2C-0499-42A2-B524-94701D20E89E}" type="pres">
      <dgm:prSet presAssocID="{A94241E3-2D38-4E44-BD70-8B4CC54D871F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D7893E-DA5E-46E7-93C1-9ADF52560D9B}" type="pres">
      <dgm:prSet presAssocID="{A94241E3-2D38-4E44-BD70-8B4CC54D871F}" presName="aSpace2" presStyleCnt="0"/>
      <dgm:spPr/>
    </dgm:pt>
    <dgm:pt modelId="{94B061FA-662E-4042-92EA-8E7DDAEF53B7}" type="pres">
      <dgm:prSet presAssocID="{6C940CBC-9E53-4547-94C3-E472C6E9C29E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1CBDC6-0D47-423E-9F0C-3653C3B8ADFB}" type="pres">
      <dgm:prSet presAssocID="{D9B715AB-84D6-45D0-A2B5-76DEB94231CE}" presName="aSpace" presStyleCnt="0"/>
      <dgm:spPr/>
    </dgm:pt>
    <dgm:pt modelId="{EBB7F0C5-3E2C-4674-AC0B-C239923CEFF3}" type="pres">
      <dgm:prSet presAssocID="{F6A3AE2B-9535-4B9B-BDCC-AC9732020336}" presName="compNode" presStyleCnt="0"/>
      <dgm:spPr/>
    </dgm:pt>
    <dgm:pt modelId="{68FC8E04-F2E3-4EF6-8147-E56AD3AEC300}" type="pres">
      <dgm:prSet presAssocID="{F6A3AE2B-9535-4B9B-BDCC-AC9732020336}" presName="aNode" presStyleLbl="bgShp" presStyleIdx="2" presStyleCnt="3"/>
      <dgm:spPr/>
      <dgm:t>
        <a:bodyPr/>
        <a:lstStyle/>
        <a:p>
          <a:endParaRPr lang="en-US"/>
        </a:p>
      </dgm:t>
    </dgm:pt>
    <dgm:pt modelId="{69923880-2B7B-4B0F-BCAC-8B4814F73286}" type="pres">
      <dgm:prSet presAssocID="{F6A3AE2B-9535-4B9B-BDCC-AC9732020336}" presName="textNode" presStyleLbl="bgShp" presStyleIdx="2" presStyleCnt="3"/>
      <dgm:spPr/>
      <dgm:t>
        <a:bodyPr/>
        <a:lstStyle/>
        <a:p>
          <a:endParaRPr lang="en-US"/>
        </a:p>
      </dgm:t>
    </dgm:pt>
    <dgm:pt modelId="{022B2C17-CAEC-4D1C-9DD9-A645FF4B7E86}" type="pres">
      <dgm:prSet presAssocID="{F6A3AE2B-9535-4B9B-BDCC-AC9732020336}" presName="compChildNode" presStyleCnt="0"/>
      <dgm:spPr/>
    </dgm:pt>
    <dgm:pt modelId="{188578A3-7EBB-4252-B2A9-1E82A25AA4C4}" type="pres">
      <dgm:prSet presAssocID="{F6A3AE2B-9535-4B9B-BDCC-AC9732020336}" presName="theInnerList" presStyleCnt="0"/>
      <dgm:spPr/>
    </dgm:pt>
    <dgm:pt modelId="{D8DC62B7-2327-42C6-B1BE-9A9261B45619}" type="pres">
      <dgm:prSet presAssocID="{D011D1A5-30BE-4091-8ED8-7E1AC409C624}" presName="childNode" presStyleLbl="node1" presStyleIdx="3" presStyleCnt="4" custLinFactNeighborX="6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A8B685-9422-44FA-8073-AA82DF474594}" srcId="{F6A3AE2B-9535-4B9B-BDCC-AC9732020336}" destId="{D011D1A5-30BE-4091-8ED8-7E1AC409C624}" srcOrd="0" destOrd="0" parTransId="{CE06F803-3A56-4831-9136-79F51BF6228B}" sibTransId="{6D6CA5A2-D423-40A1-8A65-7E2BFCBAC31B}"/>
    <dgm:cxn modelId="{8064F65E-CBB0-4D0A-BF2C-8FFE6612FB42}" srcId="{D9B715AB-84D6-45D0-A2B5-76DEB94231CE}" destId="{A94241E3-2D38-4E44-BD70-8B4CC54D871F}" srcOrd="0" destOrd="0" parTransId="{76DEEFA5-10B3-4B1D-84D2-4A983FA69C3D}" sibTransId="{7A86159E-2EFD-44E2-AE9B-F61121AFB475}"/>
    <dgm:cxn modelId="{D3F90980-FFFA-4364-8418-B430DCD3D9D2}" type="presOf" srcId="{F6A3AE2B-9535-4B9B-BDCC-AC9732020336}" destId="{69923880-2B7B-4B0F-BCAC-8B4814F73286}" srcOrd="1" destOrd="0" presId="urn:microsoft.com/office/officeart/2005/8/layout/lProcess2"/>
    <dgm:cxn modelId="{51B998E2-4BEE-498B-9D5B-8DBEC69E3FAE}" type="presOf" srcId="{D9B715AB-84D6-45D0-A2B5-76DEB94231CE}" destId="{EBDF343B-C6BF-4F86-B20D-7BF9078ED12D}" srcOrd="1" destOrd="0" presId="urn:microsoft.com/office/officeart/2005/8/layout/lProcess2"/>
    <dgm:cxn modelId="{EF04829C-84C3-491A-8767-0959DC914C4B}" srcId="{220C2B59-6834-4487-9795-9D97C3A56C30}" destId="{1C0BA3F9-7CBF-4093-BE3F-1B02D2744854}" srcOrd="0" destOrd="0" parTransId="{2C59E65C-0B49-4379-B59E-F3A7FC25A14F}" sibTransId="{3DF89FED-5BD3-449B-9D41-963335B4AA0A}"/>
    <dgm:cxn modelId="{05E5D60C-5794-4B26-8AF4-6B8576F0CA55}" type="presOf" srcId="{B1FD88A7-D15A-4397-80B7-5A193F6EE2BD}" destId="{3DE856F4-6259-4213-9A2D-EF4287366ABA}" srcOrd="0" destOrd="0" presId="urn:microsoft.com/office/officeart/2005/8/layout/lProcess2"/>
    <dgm:cxn modelId="{0BAFE1CE-5319-4932-BB25-A89A4968C4B2}" srcId="{D9B715AB-84D6-45D0-A2B5-76DEB94231CE}" destId="{6C940CBC-9E53-4547-94C3-E472C6E9C29E}" srcOrd="1" destOrd="0" parTransId="{16325EEA-7A4C-4DAB-B40F-6F838559B24A}" sibTransId="{19C13EAD-D31C-496C-A04A-7926325B9E11}"/>
    <dgm:cxn modelId="{6490251A-F71D-4029-9ADD-065190B6A1C6}" type="presOf" srcId="{A94241E3-2D38-4E44-BD70-8B4CC54D871F}" destId="{50ABDA2C-0499-42A2-B524-94701D20E89E}" srcOrd="0" destOrd="0" presId="urn:microsoft.com/office/officeart/2005/8/layout/lProcess2"/>
    <dgm:cxn modelId="{F49F438B-5AE7-4741-BF96-6FE5DFD09944}" srcId="{220C2B59-6834-4487-9795-9D97C3A56C30}" destId="{D9B715AB-84D6-45D0-A2B5-76DEB94231CE}" srcOrd="1" destOrd="0" parTransId="{17124E10-FFFD-4246-ABFB-01F227823D23}" sibTransId="{F93F58D6-DC6F-4455-A0BD-2C6BAC52FF1D}"/>
    <dgm:cxn modelId="{5A0C839D-BF6B-414A-AF13-F60251593786}" type="presOf" srcId="{D011D1A5-30BE-4091-8ED8-7E1AC409C624}" destId="{D8DC62B7-2327-42C6-B1BE-9A9261B45619}" srcOrd="0" destOrd="0" presId="urn:microsoft.com/office/officeart/2005/8/layout/lProcess2"/>
    <dgm:cxn modelId="{601840F7-4791-448F-8407-4D0F7D36B5A4}" type="presOf" srcId="{6C940CBC-9E53-4547-94C3-E472C6E9C29E}" destId="{94B061FA-662E-4042-92EA-8E7DDAEF53B7}" srcOrd="0" destOrd="0" presId="urn:microsoft.com/office/officeart/2005/8/layout/lProcess2"/>
    <dgm:cxn modelId="{1B20456A-B92A-4740-A0E6-4F017139AC9A}" type="presOf" srcId="{D9B715AB-84D6-45D0-A2B5-76DEB94231CE}" destId="{2A48E6A6-8C2B-4813-A0D2-C4B6E66BFCDB}" srcOrd="0" destOrd="0" presId="urn:microsoft.com/office/officeart/2005/8/layout/lProcess2"/>
    <dgm:cxn modelId="{1C1A25A9-DAC8-4883-A928-8D9E2453173B}" srcId="{220C2B59-6834-4487-9795-9D97C3A56C30}" destId="{F6A3AE2B-9535-4B9B-BDCC-AC9732020336}" srcOrd="2" destOrd="0" parTransId="{D86D9468-20C3-4EEC-BC9E-09F0DDF5F191}" sibTransId="{1D0945D8-5C82-4505-AFB7-D7E5BE625E05}"/>
    <dgm:cxn modelId="{49883018-CB4F-447C-812C-FB57A9C84556}" type="presOf" srcId="{1C0BA3F9-7CBF-4093-BE3F-1B02D2744854}" destId="{1CAB651D-020A-4F28-A581-3B64883AAEED}" srcOrd="0" destOrd="0" presId="urn:microsoft.com/office/officeart/2005/8/layout/lProcess2"/>
    <dgm:cxn modelId="{32271724-DDBE-4438-9832-EB83C48F7982}" type="presOf" srcId="{220C2B59-6834-4487-9795-9D97C3A56C30}" destId="{5FDAB8CA-FE69-4388-B1E3-1A34D570F88E}" srcOrd="0" destOrd="0" presId="urn:microsoft.com/office/officeart/2005/8/layout/lProcess2"/>
    <dgm:cxn modelId="{83514F2E-97DB-4953-80A6-395C044A0C8B}" srcId="{1C0BA3F9-7CBF-4093-BE3F-1B02D2744854}" destId="{B1FD88A7-D15A-4397-80B7-5A193F6EE2BD}" srcOrd="0" destOrd="0" parTransId="{2F0791A6-1746-42F4-8478-FD6497BD6977}" sibTransId="{5B3094B2-D555-49FA-8163-08625B93F0DA}"/>
    <dgm:cxn modelId="{6E1E69A1-A9B6-45C5-A7F5-8B0BEAFC8548}" type="presOf" srcId="{1C0BA3F9-7CBF-4093-BE3F-1B02D2744854}" destId="{8F7D6FBE-BB75-4CC4-8E7E-3F33854922AB}" srcOrd="1" destOrd="0" presId="urn:microsoft.com/office/officeart/2005/8/layout/lProcess2"/>
    <dgm:cxn modelId="{CA73C91B-0DAB-4862-B99F-12E86977A1AE}" type="presOf" srcId="{F6A3AE2B-9535-4B9B-BDCC-AC9732020336}" destId="{68FC8E04-F2E3-4EF6-8147-E56AD3AEC300}" srcOrd="0" destOrd="0" presId="urn:microsoft.com/office/officeart/2005/8/layout/lProcess2"/>
    <dgm:cxn modelId="{25106963-6453-4015-A96C-A6ED8D4C38BF}" type="presParOf" srcId="{5FDAB8CA-FE69-4388-B1E3-1A34D570F88E}" destId="{8D2DBDB8-841D-4511-A03F-C43D2F3A5B44}" srcOrd="0" destOrd="0" presId="urn:microsoft.com/office/officeart/2005/8/layout/lProcess2"/>
    <dgm:cxn modelId="{509367FF-9EA2-4ADD-A504-67103F6F2E1D}" type="presParOf" srcId="{8D2DBDB8-841D-4511-A03F-C43D2F3A5B44}" destId="{1CAB651D-020A-4F28-A581-3B64883AAEED}" srcOrd="0" destOrd="0" presId="urn:microsoft.com/office/officeart/2005/8/layout/lProcess2"/>
    <dgm:cxn modelId="{62E142F2-1773-456B-B0F7-B744A1C699DE}" type="presParOf" srcId="{8D2DBDB8-841D-4511-A03F-C43D2F3A5B44}" destId="{8F7D6FBE-BB75-4CC4-8E7E-3F33854922AB}" srcOrd="1" destOrd="0" presId="urn:microsoft.com/office/officeart/2005/8/layout/lProcess2"/>
    <dgm:cxn modelId="{7EC22009-646B-456E-9A04-00A0CB16837A}" type="presParOf" srcId="{8D2DBDB8-841D-4511-A03F-C43D2F3A5B44}" destId="{3F8668A7-F747-4BEC-A688-61C8CD09454D}" srcOrd="2" destOrd="0" presId="urn:microsoft.com/office/officeart/2005/8/layout/lProcess2"/>
    <dgm:cxn modelId="{3663269A-2B17-4926-BE91-D0B36B1F5271}" type="presParOf" srcId="{3F8668A7-F747-4BEC-A688-61C8CD09454D}" destId="{626814C5-5C31-4028-95AB-CA70EC172F74}" srcOrd="0" destOrd="0" presId="urn:microsoft.com/office/officeart/2005/8/layout/lProcess2"/>
    <dgm:cxn modelId="{81A6164D-5299-40B7-A262-0F444C5851D0}" type="presParOf" srcId="{626814C5-5C31-4028-95AB-CA70EC172F74}" destId="{3DE856F4-6259-4213-9A2D-EF4287366ABA}" srcOrd="0" destOrd="0" presId="urn:microsoft.com/office/officeart/2005/8/layout/lProcess2"/>
    <dgm:cxn modelId="{A6136763-77EA-4AC7-80BD-19580204B19E}" type="presParOf" srcId="{5FDAB8CA-FE69-4388-B1E3-1A34D570F88E}" destId="{4566E8E0-AC22-4FFD-9D9E-BB2C8C5837D3}" srcOrd="1" destOrd="0" presId="urn:microsoft.com/office/officeart/2005/8/layout/lProcess2"/>
    <dgm:cxn modelId="{3080EE4E-25E0-46C3-B78D-24628CBE3D7D}" type="presParOf" srcId="{5FDAB8CA-FE69-4388-B1E3-1A34D570F88E}" destId="{63FA2D8B-C505-45AE-B773-2B5F292DACC2}" srcOrd="2" destOrd="0" presId="urn:microsoft.com/office/officeart/2005/8/layout/lProcess2"/>
    <dgm:cxn modelId="{6C2AE01D-64C1-4992-A561-18CCD8AB8E80}" type="presParOf" srcId="{63FA2D8B-C505-45AE-B773-2B5F292DACC2}" destId="{2A48E6A6-8C2B-4813-A0D2-C4B6E66BFCDB}" srcOrd="0" destOrd="0" presId="urn:microsoft.com/office/officeart/2005/8/layout/lProcess2"/>
    <dgm:cxn modelId="{75C5BE63-F695-4AFC-8973-BB771E5AB8C2}" type="presParOf" srcId="{63FA2D8B-C505-45AE-B773-2B5F292DACC2}" destId="{EBDF343B-C6BF-4F86-B20D-7BF9078ED12D}" srcOrd="1" destOrd="0" presId="urn:microsoft.com/office/officeart/2005/8/layout/lProcess2"/>
    <dgm:cxn modelId="{0E5E3219-D7AB-4BF7-B82F-0A97DAE47BED}" type="presParOf" srcId="{63FA2D8B-C505-45AE-B773-2B5F292DACC2}" destId="{9E6F4FA6-B5AB-434A-8987-899424A312AC}" srcOrd="2" destOrd="0" presId="urn:microsoft.com/office/officeart/2005/8/layout/lProcess2"/>
    <dgm:cxn modelId="{A852A01C-D714-4428-9A4A-D35C57A30404}" type="presParOf" srcId="{9E6F4FA6-B5AB-434A-8987-899424A312AC}" destId="{A40F501F-E615-4E17-B994-A8B637BFE659}" srcOrd="0" destOrd="0" presId="urn:microsoft.com/office/officeart/2005/8/layout/lProcess2"/>
    <dgm:cxn modelId="{62A7DF6B-03B9-4DCB-B437-D265A4B8C69D}" type="presParOf" srcId="{A40F501F-E615-4E17-B994-A8B637BFE659}" destId="{50ABDA2C-0499-42A2-B524-94701D20E89E}" srcOrd="0" destOrd="0" presId="urn:microsoft.com/office/officeart/2005/8/layout/lProcess2"/>
    <dgm:cxn modelId="{CA5EC1B9-9D13-48AA-BD85-55F72AD93F61}" type="presParOf" srcId="{A40F501F-E615-4E17-B994-A8B637BFE659}" destId="{6FD7893E-DA5E-46E7-93C1-9ADF52560D9B}" srcOrd="1" destOrd="0" presId="urn:microsoft.com/office/officeart/2005/8/layout/lProcess2"/>
    <dgm:cxn modelId="{2FCAF53A-D4BF-4A97-A033-6053260E14C2}" type="presParOf" srcId="{A40F501F-E615-4E17-B994-A8B637BFE659}" destId="{94B061FA-662E-4042-92EA-8E7DDAEF53B7}" srcOrd="2" destOrd="0" presId="urn:microsoft.com/office/officeart/2005/8/layout/lProcess2"/>
    <dgm:cxn modelId="{5C5B8659-6FC3-41F3-B857-7BF2EDFA4AB1}" type="presParOf" srcId="{5FDAB8CA-FE69-4388-B1E3-1A34D570F88E}" destId="{211CBDC6-0D47-423E-9F0C-3653C3B8ADFB}" srcOrd="3" destOrd="0" presId="urn:microsoft.com/office/officeart/2005/8/layout/lProcess2"/>
    <dgm:cxn modelId="{783971FB-55D7-4F8F-9A9B-F02139121B62}" type="presParOf" srcId="{5FDAB8CA-FE69-4388-B1E3-1A34D570F88E}" destId="{EBB7F0C5-3E2C-4674-AC0B-C239923CEFF3}" srcOrd="4" destOrd="0" presId="urn:microsoft.com/office/officeart/2005/8/layout/lProcess2"/>
    <dgm:cxn modelId="{044D63EC-9187-4309-A6DF-BDDEF60CDA3D}" type="presParOf" srcId="{EBB7F0C5-3E2C-4674-AC0B-C239923CEFF3}" destId="{68FC8E04-F2E3-4EF6-8147-E56AD3AEC300}" srcOrd="0" destOrd="0" presId="urn:microsoft.com/office/officeart/2005/8/layout/lProcess2"/>
    <dgm:cxn modelId="{7AACD896-0BF2-4BA6-859B-92745586494E}" type="presParOf" srcId="{EBB7F0C5-3E2C-4674-AC0B-C239923CEFF3}" destId="{69923880-2B7B-4B0F-BCAC-8B4814F73286}" srcOrd="1" destOrd="0" presId="urn:microsoft.com/office/officeart/2005/8/layout/lProcess2"/>
    <dgm:cxn modelId="{9561B1FC-27D7-4652-B7A1-4BDBCCB5BBAF}" type="presParOf" srcId="{EBB7F0C5-3E2C-4674-AC0B-C239923CEFF3}" destId="{022B2C17-CAEC-4D1C-9DD9-A645FF4B7E86}" srcOrd="2" destOrd="0" presId="urn:microsoft.com/office/officeart/2005/8/layout/lProcess2"/>
    <dgm:cxn modelId="{B7A3B23B-85A8-4E22-976B-09381E5E8000}" type="presParOf" srcId="{022B2C17-CAEC-4D1C-9DD9-A645FF4B7E86}" destId="{188578A3-7EBB-4252-B2A9-1E82A25AA4C4}" srcOrd="0" destOrd="0" presId="urn:microsoft.com/office/officeart/2005/8/layout/lProcess2"/>
    <dgm:cxn modelId="{F80D4BFB-462B-405B-B3E2-0802375B1BE0}" type="presParOf" srcId="{188578A3-7EBB-4252-B2A9-1E82A25AA4C4}" destId="{D8DC62B7-2327-42C6-B1BE-9A9261B45619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651B7-7690-4739-934D-ED2A32D0AD0B}">
      <dsp:nvSpPr>
        <dsp:cNvPr id="0" name=""/>
        <dsp:cNvSpPr/>
      </dsp:nvSpPr>
      <dsp:spPr>
        <a:xfrm>
          <a:off x="0" y="5142673"/>
          <a:ext cx="10649241" cy="12154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/>
            <a:t>Referral</a:t>
          </a:r>
          <a:r>
            <a:rPr lang="en-GB" sz="2300" kern="1200" baseline="0" dirty="0"/>
            <a:t> to secondary care</a:t>
          </a:r>
          <a:endParaRPr lang="en-GB" sz="2300" kern="1200" dirty="0"/>
        </a:p>
      </dsp:txBody>
      <dsp:txXfrm>
        <a:off x="0" y="5142673"/>
        <a:ext cx="10649241" cy="656331"/>
      </dsp:txXfrm>
    </dsp:sp>
    <dsp:sp modelId="{ACD0BFEC-74D7-4FF1-968C-DCC2EAB964E3}">
      <dsp:nvSpPr>
        <dsp:cNvPr id="0" name=""/>
        <dsp:cNvSpPr/>
      </dsp:nvSpPr>
      <dsp:spPr>
        <a:xfrm>
          <a:off x="0" y="5771079"/>
          <a:ext cx="5324620" cy="5590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dirty="0"/>
            <a:t>Monthly consultant led MDT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dirty="0"/>
            <a:t>Patients seen in clinic presented and reviewed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dirty="0"/>
            <a:t>Confirmation of patients that need secondary care referral</a:t>
          </a:r>
          <a:r>
            <a:rPr lang="en-GB" sz="1050" kern="1200" dirty="0"/>
            <a:t>.</a:t>
          </a:r>
        </a:p>
      </dsp:txBody>
      <dsp:txXfrm>
        <a:off x="0" y="5771079"/>
        <a:ext cx="5324620" cy="559096"/>
      </dsp:txXfrm>
    </dsp:sp>
    <dsp:sp modelId="{B3349E06-67D0-4A1E-98E8-A2E6CFE37420}">
      <dsp:nvSpPr>
        <dsp:cNvPr id="0" name=""/>
        <dsp:cNvSpPr/>
      </dsp:nvSpPr>
      <dsp:spPr>
        <a:xfrm>
          <a:off x="5324620" y="5771079"/>
          <a:ext cx="5324620" cy="5590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/>
            <a:t>For urgent advice and guidance consultant is emailed by AF pharmacist via Epic (Electronic Health Record system) </a:t>
          </a:r>
        </a:p>
      </dsp:txBody>
      <dsp:txXfrm>
        <a:off x="5324620" y="5771079"/>
        <a:ext cx="5324620" cy="559096"/>
      </dsp:txXfrm>
    </dsp:sp>
    <dsp:sp modelId="{9A38E882-647E-4A66-93D0-601BE42F1D18}">
      <dsp:nvSpPr>
        <dsp:cNvPr id="0" name=""/>
        <dsp:cNvSpPr/>
      </dsp:nvSpPr>
      <dsp:spPr>
        <a:xfrm rot="10800000">
          <a:off x="0" y="3287959"/>
          <a:ext cx="10649241" cy="186932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/>
            <a:t>Patient attends clinic, HCA completes 12 lead ECG. </a:t>
          </a:r>
        </a:p>
      </dsp:txBody>
      <dsp:txXfrm rot="-10800000">
        <a:off x="0" y="3287959"/>
        <a:ext cx="10649241" cy="656134"/>
      </dsp:txXfrm>
    </dsp:sp>
    <dsp:sp modelId="{19FD5F18-A47E-46D1-AF38-2EEDB186C7A8}">
      <dsp:nvSpPr>
        <dsp:cNvPr id="0" name=""/>
        <dsp:cNvSpPr/>
      </dsp:nvSpPr>
      <dsp:spPr>
        <a:xfrm>
          <a:off x="0" y="3944094"/>
          <a:ext cx="532462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dirty="0"/>
            <a:t>AF hub pharmacist reviews patient, ECG/bloods and management plan initiated accordingly (see slide 2)</a:t>
          </a:r>
        </a:p>
      </dsp:txBody>
      <dsp:txXfrm>
        <a:off x="0" y="3944094"/>
        <a:ext cx="5324620" cy="558929"/>
      </dsp:txXfrm>
    </dsp:sp>
    <dsp:sp modelId="{8C4AE285-EF1D-4554-AFB7-2FDD1A68FD9C}">
      <dsp:nvSpPr>
        <dsp:cNvPr id="0" name=""/>
        <dsp:cNvSpPr/>
      </dsp:nvSpPr>
      <dsp:spPr>
        <a:xfrm>
          <a:off x="5324620" y="3944094"/>
          <a:ext cx="532462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GB" sz="1400" kern="1200" dirty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dirty="0"/>
            <a:t>GP</a:t>
          </a:r>
          <a:r>
            <a:rPr lang="en-GB" sz="1400" kern="1200" baseline="0" dirty="0"/>
            <a:t> support for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baseline="0" dirty="0"/>
            <a:t>ECG review and diagnosis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GB" sz="1400" kern="1200" baseline="0" dirty="0"/>
            <a:t>Consideration of 24 hour tape/Echo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endParaRPr lang="en-GB" sz="1400" kern="1200" dirty="0"/>
        </a:p>
      </dsp:txBody>
      <dsp:txXfrm>
        <a:off x="5324620" y="3944094"/>
        <a:ext cx="5324620" cy="558929"/>
      </dsp:txXfrm>
    </dsp:sp>
    <dsp:sp modelId="{A52C3BFD-3BE3-4325-B422-95E95549A5FE}">
      <dsp:nvSpPr>
        <dsp:cNvPr id="0" name=""/>
        <dsp:cNvSpPr/>
      </dsp:nvSpPr>
      <dsp:spPr>
        <a:xfrm rot="10800000">
          <a:off x="0" y="1854713"/>
          <a:ext cx="10649241" cy="145147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/>
            <a:t>Email referral from PharmOutcomes received and triaged by admin team</a:t>
          </a:r>
        </a:p>
      </dsp:txBody>
      <dsp:txXfrm rot="-10800000">
        <a:off x="0" y="1854713"/>
        <a:ext cx="10649241" cy="509468"/>
      </dsp:txXfrm>
    </dsp:sp>
    <dsp:sp modelId="{09E76A27-A341-492E-8310-EF7FBB15B017}">
      <dsp:nvSpPr>
        <dsp:cNvPr id="0" name=""/>
        <dsp:cNvSpPr/>
      </dsp:nvSpPr>
      <dsp:spPr>
        <a:xfrm>
          <a:off x="5199" y="2301922"/>
          <a:ext cx="354628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Possible AF patients booked into urgent slot (within the same week if possible</a:t>
          </a:r>
          <a:r>
            <a:rPr lang="en-GB" sz="1050" kern="1200" dirty="0"/>
            <a:t>)</a:t>
          </a:r>
        </a:p>
      </dsp:txBody>
      <dsp:txXfrm>
        <a:off x="5199" y="2301922"/>
        <a:ext cx="3546280" cy="558929"/>
      </dsp:txXfrm>
    </dsp:sp>
    <dsp:sp modelId="{E33F3418-087D-4EBA-81D9-5C916EE720DF}">
      <dsp:nvSpPr>
        <dsp:cNvPr id="0" name=""/>
        <dsp:cNvSpPr/>
      </dsp:nvSpPr>
      <dsp:spPr>
        <a:xfrm>
          <a:off x="3551480" y="2301922"/>
          <a:ext cx="354628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/>
            <a:t>Unclassified ECG booked into next available slot</a:t>
          </a:r>
        </a:p>
      </dsp:txBody>
      <dsp:txXfrm>
        <a:off x="3551480" y="2301922"/>
        <a:ext cx="3546280" cy="558929"/>
      </dsp:txXfrm>
    </dsp:sp>
    <dsp:sp modelId="{15C37355-FA1A-4F4B-9D1E-3E77B6B5C86C}">
      <dsp:nvSpPr>
        <dsp:cNvPr id="0" name=""/>
        <dsp:cNvSpPr/>
      </dsp:nvSpPr>
      <dsp:spPr>
        <a:xfrm>
          <a:off x="7097761" y="2301922"/>
          <a:ext cx="354628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/>
            <a:t>12 lead ECG booked for all patients same day as clinic appointment. Bloods (FBC, U+Es, Lipid, thyroid, LFTs) booked only if none on record in last 6 months</a:t>
          </a:r>
        </a:p>
      </dsp:txBody>
      <dsp:txXfrm>
        <a:off x="7097761" y="2301922"/>
        <a:ext cx="3546280" cy="558929"/>
      </dsp:txXfrm>
    </dsp:sp>
    <dsp:sp modelId="{EB5A8208-3519-4376-B945-8F72D760B6C3}">
      <dsp:nvSpPr>
        <dsp:cNvPr id="0" name=""/>
        <dsp:cNvSpPr/>
      </dsp:nvSpPr>
      <dsp:spPr>
        <a:xfrm rot="10800000">
          <a:off x="0" y="3616"/>
          <a:ext cx="10649241" cy="186932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/>
            <a:t>Community pharmacist detect AF</a:t>
          </a:r>
        </a:p>
      </dsp:txBody>
      <dsp:txXfrm rot="-10800000">
        <a:off x="0" y="3616"/>
        <a:ext cx="10649241" cy="656134"/>
      </dsp:txXfrm>
    </dsp:sp>
    <dsp:sp modelId="{C2CC85D7-4411-4B29-A394-C57BC3F643BF}">
      <dsp:nvSpPr>
        <dsp:cNvPr id="0" name=""/>
        <dsp:cNvSpPr/>
      </dsp:nvSpPr>
      <dsp:spPr>
        <a:xfrm>
          <a:off x="0" y="659751"/>
          <a:ext cx="532462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Uses Kardia monitor linked to Kardiastation app on smart device. ECG uploads directly on Kardia Pro for review by specialist</a:t>
          </a:r>
        </a:p>
      </dsp:txBody>
      <dsp:txXfrm>
        <a:off x="0" y="659751"/>
        <a:ext cx="5324620" cy="558929"/>
      </dsp:txXfrm>
    </dsp:sp>
    <dsp:sp modelId="{475F56D2-6B3B-4067-B9BB-E2D962633F1D}">
      <dsp:nvSpPr>
        <dsp:cNvPr id="0" name=""/>
        <dsp:cNvSpPr/>
      </dsp:nvSpPr>
      <dsp:spPr>
        <a:xfrm>
          <a:off x="5324620" y="659751"/>
          <a:ext cx="5324620" cy="55892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/>
            <a:t>Completes AF template on PharmOutcomes and referral is generated to AF hub team</a:t>
          </a:r>
        </a:p>
      </dsp:txBody>
      <dsp:txXfrm>
        <a:off x="5324620" y="659751"/>
        <a:ext cx="5324620" cy="5589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AB651D-020A-4F28-A581-3B64883AAEED}">
      <dsp:nvSpPr>
        <dsp:cNvPr id="0" name=""/>
        <dsp:cNvSpPr/>
      </dsp:nvSpPr>
      <dsp:spPr>
        <a:xfrm>
          <a:off x="992" y="0"/>
          <a:ext cx="2579687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/>
            <a:t>New AF not symptomatic</a:t>
          </a:r>
        </a:p>
      </dsp:txBody>
      <dsp:txXfrm>
        <a:off x="992" y="0"/>
        <a:ext cx="2579687" cy="1625600"/>
      </dsp:txXfrm>
    </dsp:sp>
    <dsp:sp modelId="{3DE856F4-6259-4213-9A2D-EF4287366ABA}">
      <dsp:nvSpPr>
        <dsp:cNvPr id="0" name=""/>
        <dsp:cNvSpPr/>
      </dsp:nvSpPr>
      <dsp:spPr>
        <a:xfrm>
          <a:off x="258960" y="1625600"/>
          <a:ext cx="2063749" cy="3522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AF hub review and management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Refer to secondary care for a non urgent review in arrhythmia clinic</a:t>
          </a:r>
        </a:p>
      </dsp:txBody>
      <dsp:txXfrm>
        <a:off x="319405" y="1686045"/>
        <a:ext cx="1942859" cy="3401243"/>
      </dsp:txXfrm>
    </dsp:sp>
    <dsp:sp modelId="{2A48E6A6-8C2B-4813-A0D2-C4B6E66BFCDB}">
      <dsp:nvSpPr>
        <dsp:cNvPr id="0" name=""/>
        <dsp:cNvSpPr/>
      </dsp:nvSpPr>
      <dsp:spPr>
        <a:xfrm>
          <a:off x="2774156" y="0"/>
          <a:ext cx="2579687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/>
            <a:t>New AF, symptomatic</a:t>
          </a:r>
        </a:p>
      </dsp:txBody>
      <dsp:txXfrm>
        <a:off x="2774156" y="0"/>
        <a:ext cx="2579687" cy="1625600"/>
      </dsp:txXfrm>
    </dsp:sp>
    <dsp:sp modelId="{50ABDA2C-0499-42A2-B524-94701D20E89E}">
      <dsp:nvSpPr>
        <dsp:cNvPr id="0" name=""/>
        <dsp:cNvSpPr/>
      </dsp:nvSpPr>
      <dsp:spPr>
        <a:xfrm>
          <a:off x="3032125" y="1627187"/>
          <a:ext cx="2063749" cy="1633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AF hub review and symptom control management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Echo/24 hour tape</a:t>
          </a:r>
        </a:p>
      </dsp:txBody>
      <dsp:txXfrm>
        <a:off x="3079977" y="1675039"/>
        <a:ext cx="1968045" cy="1538098"/>
      </dsp:txXfrm>
    </dsp:sp>
    <dsp:sp modelId="{94B061FA-662E-4042-92EA-8E7DDAEF53B7}">
      <dsp:nvSpPr>
        <dsp:cNvPr id="0" name=""/>
        <dsp:cNvSpPr/>
      </dsp:nvSpPr>
      <dsp:spPr>
        <a:xfrm>
          <a:off x="3032125" y="3512343"/>
          <a:ext cx="2063749" cy="16338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Advice and guidance from secondary care via Epic in basket function</a:t>
          </a:r>
        </a:p>
      </dsp:txBody>
      <dsp:txXfrm>
        <a:off x="3079977" y="3560195"/>
        <a:ext cx="1968045" cy="1538098"/>
      </dsp:txXfrm>
    </dsp:sp>
    <dsp:sp modelId="{68FC8E04-F2E3-4EF6-8147-E56AD3AEC300}">
      <dsp:nvSpPr>
        <dsp:cNvPr id="0" name=""/>
        <dsp:cNvSpPr/>
      </dsp:nvSpPr>
      <dsp:spPr>
        <a:xfrm>
          <a:off x="5547320" y="0"/>
          <a:ext cx="2579687" cy="5418667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/>
            <a:t>Non AF, other arrhythmia</a:t>
          </a:r>
        </a:p>
      </dsp:txBody>
      <dsp:txXfrm>
        <a:off x="5547320" y="0"/>
        <a:ext cx="2579687" cy="1625600"/>
      </dsp:txXfrm>
    </dsp:sp>
    <dsp:sp modelId="{D8DC62B7-2327-42C6-B1BE-9A9261B45619}">
      <dsp:nvSpPr>
        <dsp:cNvPr id="0" name=""/>
        <dsp:cNvSpPr/>
      </dsp:nvSpPr>
      <dsp:spPr>
        <a:xfrm>
          <a:off x="5819363" y="1625600"/>
          <a:ext cx="2063749" cy="35221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/>
            <a:t>Discussion at monthly MDT</a:t>
          </a:r>
        </a:p>
      </dsp:txBody>
      <dsp:txXfrm>
        <a:off x="5879808" y="1686045"/>
        <a:ext cx="1942859" cy="3401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4256-2D8F-70F3-4BF8-C2218AF9A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76DEC-F319-E64A-33C0-FA7F6B7D46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B8D94-999E-97D0-93DE-E40545E5A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A45DF-D1EF-3F47-ACD4-A9D9669B6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AD54B-29EC-9175-3EA8-D553D6590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64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D01B3-3429-4F9E-1390-894BD3AB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ABC3A0-EF7B-7BB4-B708-7B67AE42E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1B8D1-7175-40C6-048C-67EA60F1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DE920-6F29-7F1B-2044-25C74B3A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ECBF7-F8C0-5DBD-669A-FFF4DA901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51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AF5D9-C02C-1248-03EE-4010DAE83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91C08-596B-1C03-CF10-8FB12B7C4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CA1E2-7719-260B-5A01-C716C1CC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48F7A-7563-B8B9-4DE5-7F265E1FD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13AF5-FC00-1BE7-9955-1ABEC2992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081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F184F-788F-2313-B506-D1F474C73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4D68D-DD3A-8334-E016-DC4378C95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1E2D0-CF5F-6C32-5017-9CCC30E17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01B47-19B9-BB54-E6FE-DEA85117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AAC72-0971-849A-52D5-A232C99E8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52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4B18-865F-7BA8-0A78-A1A2CDB65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E7C66-67CC-7AB4-C02A-C163DDDD0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98B09-0FE2-5E87-820D-04D392221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99180-5E5B-D47C-A1D4-1FA61B1F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54125-A24C-E467-811B-E89C07E63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76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A2E0E-CFC1-CAF3-7BD0-9457403A8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83CA1-4829-A28B-A22A-F3780C5B4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4670C-A156-14E9-2A9A-85ED082C41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C299D-AC3A-6471-3D04-30915A98A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71A24-4484-7B63-E65E-DE4827E0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F3A4FE-7DDB-626D-671F-EF6A88F3A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74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ED52-E9DB-32CA-5E8A-9C93FEF8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C8A8D-FB81-99EE-0D89-8E12BD742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9D9FB6-2D6E-9A01-A60E-6A6AA1F70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29C67-D387-F384-8EEF-78E35D60E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4E15A3-F81F-8B8D-EA3A-09048C3066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6AC49-C98A-39A2-96DA-1C3AC804B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386C3F-339B-86DA-45A3-D901E0A5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38CB0-9DD0-4F3F-F0BB-C4BDDAB06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392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D5F75-6DA4-8D25-9468-A6B3D3CFA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941148-030A-4632-F937-47C54C41E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EDEF5F-DDDD-D87F-9665-F3DA9A5A5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480F8-11EC-29C1-C8F1-35453448C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29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51227C-D570-E8B0-3076-C4B1E9F1A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8C270D-AE88-3C40-F781-1655B44D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AE6AF-E550-EEAF-7D0F-14193E7E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71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FDAD-6085-EF07-4241-6A2CB1494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17F21-D76D-2ADF-547C-8234B839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AFA6C-6D2E-D700-0451-2EC7DCB7EE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A3005-E190-A9FF-5CA7-F9AD7B7B3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71BC6-4A2F-529B-9DD5-CB017D8F4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05883-A7B7-A515-FE9B-F8390CCE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41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83660-99EE-E664-DD0A-A5F6BB268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9F4CCC-EE7F-ABDC-BFB9-D95D61967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16E7FE-3FFE-0878-94C7-2E81BE405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D1288-F168-32F9-C18D-4DB37F58B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AE74E-84C8-8460-A47D-F6454D01B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98860-B171-5D40-8A05-F92EEF60D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70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BE1EEE-AD46-CE04-D232-49B7B9B19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54E8B-FB5A-9125-D0D1-4D8F8D129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0928C-95E4-F3C1-FC9D-9B46B00733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B247C-8C69-4629-8A65-946657D1FAF1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1975C-8077-4009-86BB-F2EB6C8FE0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D7A4F-96C0-AFE7-92B2-5267A3DED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68C13-69DC-4420-859A-B34F269404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09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B75404E-58DA-CD15-3EB3-DDE01252FB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5991934"/>
              </p:ext>
            </p:extLst>
          </p:nvPr>
        </p:nvGraphicFramePr>
        <p:xfrm>
          <a:off x="295423" y="267287"/>
          <a:ext cx="10649242" cy="63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505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61AA9DC-2848-6DDE-403E-CA9755718889}"/>
              </a:ext>
            </a:extLst>
          </p:cNvPr>
          <p:cNvGraphicFramePr/>
          <p:nvPr/>
        </p:nvGraphicFramePr>
        <p:xfrm>
          <a:off x="2032000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DE2B3E3-F25C-3D33-6C59-D698E57C04E9}"/>
              </a:ext>
            </a:extLst>
          </p:cNvPr>
          <p:cNvSpPr txBox="1"/>
          <p:nvPr/>
        </p:nvSpPr>
        <p:spPr>
          <a:xfrm>
            <a:off x="1631852" y="211015"/>
            <a:ext cx="92706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Management of patients in AF hub and process for review by secondary care</a:t>
            </a:r>
          </a:p>
        </p:txBody>
      </p:sp>
    </p:spTree>
    <p:extLst>
      <p:ext uri="{BB962C8B-B14F-4D97-AF65-F5344CB8AC3E}">
        <p14:creationId xmlns:p14="http://schemas.microsoft.com/office/powerpoint/2010/main" val="309738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10FB0048101D48BD0EA0846CEA70D5" ma:contentTypeVersion="15" ma:contentTypeDescription="Create a new document." ma:contentTypeScope="" ma:versionID="a0e27f347f55e1ebf49497e845fc8db6">
  <xsd:schema xmlns:xsd="http://www.w3.org/2001/XMLSchema" xmlns:xs="http://www.w3.org/2001/XMLSchema" xmlns:p="http://schemas.microsoft.com/office/2006/metadata/properties" xmlns:ns2="3f03d515-4567-424a-b590-67b5e528962a" xmlns:ns3="c9e035e2-ecf3-4d7f-bdcb-4de129433350" targetNamespace="http://schemas.microsoft.com/office/2006/metadata/properties" ma:root="true" ma:fieldsID="5fff8d69d1b665967f65831fbb8ce087" ns2:_="" ns3:_="">
    <xsd:import namespace="3f03d515-4567-424a-b590-67b5e528962a"/>
    <xsd:import namespace="c9e035e2-ecf3-4d7f-bdcb-4de1294333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03d515-4567-424a-b590-67b5e52896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6ae9e9fb-bc69-4063-bf78-1f6dbb1569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035e2-ecf3-4d7f-bdcb-4de12943335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ceecb9c-8576-4047-94b6-334cc4cb9fe9}" ma:internalName="TaxCatchAll" ma:showField="CatchAllData" ma:web="c9e035e2-ecf3-4d7f-bdcb-4de129433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1C2A99-8421-4CA6-B28F-51EA4787C62B}"/>
</file>

<file path=customXml/itemProps2.xml><?xml version="1.0" encoding="utf-8"?>
<ds:datastoreItem xmlns:ds="http://schemas.openxmlformats.org/officeDocument/2006/customXml" ds:itemID="{2154D857-206D-4C2B-B76E-90A2A1E86540}"/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255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Khanbhai Zainab</dc:creator>
  <cp:lastModifiedBy>KHANBHAI, Zainab Amirali (ROYAL BROMPTON &amp; HAREFIELD NHS FOUNDATION TRUST)</cp:lastModifiedBy>
  <cp:revision>2</cp:revision>
  <dcterms:created xsi:type="dcterms:W3CDTF">2024-01-25T11:53:03Z</dcterms:created>
  <dcterms:modified xsi:type="dcterms:W3CDTF">2024-06-13T12:39:45Z</dcterms:modified>
</cp:coreProperties>
</file>